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9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8" r:id="rId3"/>
    <p:sldId id="280" r:id="rId4"/>
    <p:sldId id="322" r:id="rId5"/>
    <p:sldId id="326" r:id="rId6"/>
    <p:sldId id="324" r:id="rId7"/>
    <p:sldId id="312" r:id="rId8"/>
    <p:sldId id="325" r:id="rId9"/>
    <p:sldId id="329" r:id="rId10"/>
    <p:sldId id="328" r:id="rId11"/>
    <p:sldId id="330" r:id="rId12"/>
    <p:sldId id="309" r:id="rId13"/>
    <p:sldId id="264" r:id="rId14"/>
    <p:sldId id="310" r:id="rId15"/>
    <p:sldId id="311" r:id="rId16"/>
    <p:sldId id="303" r:id="rId17"/>
    <p:sldId id="313" r:id="rId18"/>
    <p:sldId id="281" r:id="rId19"/>
    <p:sldId id="282" r:id="rId20"/>
    <p:sldId id="304" r:id="rId21"/>
    <p:sldId id="266" r:id="rId22"/>
    <p:sldId id="263" r:id="rId23"/>
    <p:sldId id="268" r:id="rId24"/>
    <p:sldId id="269" r:id="rId25"/>
    <p:sldId id="305" r:id="rId26"/>
    <p:sldId id="271" r:id="rId27"/>
    <p:sldId id="283" r:id="rId28"/>
    <p:sldId id="272" r:id="rId29"/>
    <p:sldId id="273" r:id="rId30"/>
    <p:sldId id="314" r:id="rId31"/>
    <p:sldId id="275" r:id="rId32"/>
    <p:sldId id="317" r:id="rId33"/>
    <p:sldId id="315" r:id="rId34"/>
    <p:sldId id="274" r:id="rId35"/>
    <p:sldId id="306" r:id="rId36"/>
    <p:sldId id="277" r:id="rId37"/>
    <p:sldId id="320" r:id="rId38"/>
    <p:sldId id="284" r:id="rId39"/>
    <p:sldId id="279" r:id="rId40"/>
    <p:sldId id="298" r:id="rId41"/>
    <p:sldId id="321" r:id="rId42"/>
    <p:sldId id="307" r:id="rId43"/>
    <p:sldId id="292" r:id="rId44"/>
  </p:sldIdLst>
  <p:sldSz cx="9144000" cy="5143500" type="screen16x9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389586E-9AE2-4E89-BEBE-488BC1574881}">
          <p14:sldIdLst>
            <p14:sldId id="256"/>
            <p14:sldId id="258"/>
            <p14:sldId id="280"/>
            <p14:sldId id="322"/>
            <p14:sldId id="326"/>
            <p14:sldId id="324"/>
            <p14:sldId id="312"/>
            <p14:sldId id="325"/>
            <p14:sldId id="329"/>
            <p14:sldId id="328"/>
            <p14:sldId id="330"/>
            <p14:sldId id="309"/>
            <p14:sldId id="264"/>
            <p14:sldId id="310"/>
            <p14:sldId id="311"/>
            <p14:sldId id="303"/>
            <p14:sldId id="313"/>
            <p14:sldId id="281"/>
            <p14:sldId id="282"/>
            <p14:sldId id="304"/>
            <p14:sldId id="266"/>
            <p14:sldId id="263"/>
            <p14:sldId id="268"/>
            <p14:sldId id="269"/>
            <p14:sldId id="305"/>
            <p14:sldId id="271"/>
            <p14:sldId id="283"/>
            <p14:sldId id="272"/>
            <p14:sldId id="273"/>
            <p14:sldId id="314"/>
            <p14:sldId id="275"/>
            <p14:sldId id="317"/>
            <p14:sldId id="315"/>
            <p14:sldId id="274"/>
            <p14:sldId id="306"/>
            <p14:sldId id="277"/>
            <p14:sldId id="320"/>
            <p14:sldId id="284"/>
            <p14:sldId id="279"/>
          </p14:sldIdLst>
        </p14:section>
        <p14:section name="APPENDIX" id="{19907E42-BDD1-4BFF-A82E-69C24E010B9F}">
          <p14:sldIdLst>
            <p14:sldId id="298"/>
            <p14:sldId id="321"/>
            <p14:sldId id="307"/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8717"/>
    <a:srgbClr val="000000"/>
    <a:srgbClr val="FFFFFF"/>
    <a:srgbClr val="BD9D51"/>
    <a:srgbClr val="73DAB2"/>
    <a:srgbClr val="ACB387"/>
    <a:srgbClr val="D8D06C"/>
    <a:srgbClr val="20ECC5"/>
    <a:srgbClr val="9E2225"/>
    <a:srgbClr val="DA4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ile scuro 1 - Colore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Stile scuro 1 - Colore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Stile scuro 2 - Colore 3/Color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03447BB-5D67-496B-8E87-E561075AD55C}" styleName="Stile scuro 1 - Colore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9343" autoAdjust="0"/>
  </p:normalViewPr>
  <p:slideViewPr>
    <p:cSldViewPr snapToGrid="0" snapToObjects="1">
      <p:cViewPr varScale="1">
        <p:scale>
          <a:sx n="116" d="100"/>
          <a:sy n="116" d="100"/>
        </p:scale>
        <p:origin x="518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5" d="100"/>
        <a:sy n="65" d="100"/>
      </p:scale>
      <p:origin x="0" y="-16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Year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FCE0-4958-82B4-88B9AA34CC22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FCE0-4958-82B4-88B9AA34CC22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FCE0-4958-82B4-88B9AA34CC22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FCE0-4958-82B4-88B9AA34CC2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latin typeface="Arial Black"/>
                    <a:cs typeface="Arial Black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Foglio1!$A$2:$A$5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19-432A-9471-855B594EF8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810679672"/>
        <c:axId val="1806771304"/>
      </c:barChart>
      <c:catAx>
        <c:axId val="181067967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38100" cmpd="sng">
            <a:solidFill>
              <a:schemeClr val="tx1"/>
            </a:solidFill>
          </a:ln>
        </c:spPr>
        <c:txPr>
          <a:bodyPr/>
          <a:lstStyle/>
          <a:p>
            <a:pPr>
              <a:defRPr sz="1400"/>
            </a:pPr>
            <a:endParaRPr lang="it-IT"/>
          </a:p>
        </c:txPr>
        <c:crossAx val="1806771304"/>
        <c:crosses val="autoZero"/>
        <c:auto val="1"/>
        <c:lblAlgn val="ctr"/>
        <c:lblOffset val="100"/>
        <c:noMultiLvlLbl val="0"/>
      </c:catAx>
      <c:valAx>
        <c:axId val="1806771304"/>
        <c:scaling>
          <c:orientation val="minMax"/>
        </c:scaling>
        <c:delete val="0"/>
        <c:axPos val="l"/>
        <c:majorGridlines>
          <c:spPr>
            <a:ln w="12700" cmpd="sng">
              <a:solidFill>
                <a:schemeClr val="bg1">
                  <a:lumMod val="65000"/>
                  <a:lumOff val="3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00"/>
            </a:pPr>
            <a:endParaRPr lang="it-IT"/>
          </a:p>
        </c:txPr>
        <c:crossAx val="181067967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it-IT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787084072"/>
        <c:axId val="1810304936"/>
      </c:barChart>
      <c:catAx>
        <c:axId val="178708407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38100" cmpd="sng">
            <a:solidFill>
              <a:schemeClr val="tx1"/>
            </a:solidFill>
          </a:ln>
        </c:spPr>
        <c:txPr>
          <a:bodyPr/>
          <a:lstStyle/>
          <a:p>
            <a:pPr>
              <a:defRPr sz="1400"/>
            </a:pPr>
            <a:endParaRPr lang="it-IT"/>
          </a:p>
        </c:txPr>
        <c:crossAx val="1810304936"/>
        <c:crosses val="autoZero"/>
        <c:auto val="1"/>
        <c:lblAlgn val="ctr"/>
        <c:lblOffset val="100"/>
        <c:noMultiLvlLbl val="0"/>
      </c:catAx>
      <c:valAx>
        <c:axId val="1810304936"/>
        <c:scaling>
          <c:orientation val="minMax"/>
        </c:scaling>
        <c:delete val="0"/>
        <c:axPos val="l"/>
        <c:majorGridlines>
          <c:spPr>
            <a:ln w="12700" cmpd="sng">
              <a:solidFill>
                <a:schemeClr val="bg1">
                  <a:lumMod val="65000"/>
                  <a:lumOff val="3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00"/>
            </a:pPr>
            <a:endParaRPr lang="it-IT"/>
          </a:p>
        </c:txPr>
        <c:crossAx val="178708407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it-IT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Year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latin typeface="Arial Black"/>
                    <a:cs typeface="Arial Black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Foglio1!$A$2:$A$5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19-432A-9471-855B594EF8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811429448"/>
        <c:axId val="1794730184"/>
      </c:barChart>
      <c:catAx>
        <c:axId val="18114294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38100" cmpd="sng">
            <a:solidFill>
              <a:schemeClr val="tx1"/>
            </a:solidFill>
          </a:ln>
        </c:spPr>
        <c:txPr>
          <a:bodyPr/>
          <a:lstStyle/>
          <a:p>
            <a:pPr>
              <a:defRPr sz="1400"/>
            </a:pPr>
            <a:endParaRPr lang="it-IT"/>
          </a:p>
        </c:txPr>
        <c:crossAx val="1794730184"/>
        <c:crosses val="autoZero"/>
        <c:auto val="1"/>
        <c:lblAlgn val="ctr"/>
        <c:lblOffset val="100"/>
        <c:noMultiLvlLbl val="0"/>
      </c:catAx>
      <c:valAx>
        <c:axId val="1794730184"/>
        <c:scaling>
          <c:orientation val="minMax"/>
        </c:scaling>
        <c:delete val="0"/>
        <c:axPos val="l"/>
        <c:majorGridlines>
          <c:spPr>
            <a:ln w="12700" cmpd="sng">
              <a:solidFill>
                <a:schemeClr val="bg1">
                  <a:lumMod val="65000"/>
                  <a:lumOff val="3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00"/>
            </a:pPr>
            <a:endParaRPr lang="it-IT"/>
          </a:p>
        </c:txPr>
        <c:crossAx val="181142944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it-IT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Year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latin typeface="Arial Black"/>
                    <a:cs typeface="Arial Black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Foglio1!$A$2:$A$5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19-432A-9471-855B594EF8DD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Year 2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latin typeface="Arial Black"/>
                    <a:cs typeface="Arial Black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Foglio1!$A$2:$A$5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Foglio1!$C$2:$C$5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519-432A-9471-855B594EF8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817429448"/>
        <c:axId val="-1986681560"/>
      </c:barChart>
      <c:catAx>
        <c:axId val="181742944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38100" cmpd="sng">
            <a:solidFill>
              <a:schemeClr val="tx1"/>
            </a:solidFill>
          </a:ln>
        </c:spPr>
        <c:txPr>
          <a:bodyPr/>
          <a:lstStyle/>
          <a:p>
            <a:pPr>
              <a:defRPr sz="1400"/>
            </a:pPr>
            <a:endParaRPr lang="it-IT"/>
          </a:p>
        </c:txPr>
        <c:crossAx val="-1986681560"/>
        <c:crosses val="autoZero"/>
        <c:auto val="1"/>
        <c:lblAlgn val="ctr"/>
        <c:lblOffset val="100"/>
        <c:noMultiLvlLbl val="0"/>
      </c:catAx>
      <c:valAx>
        <c:axId val="-1986681560"/>
        <c:scaling>
          <c:orientation val="minMax"/>
        </c:scaling>
        <c:delete val="0"/>
        <c:axPos val="l"/>
        <c:majorGridlines>
          <c:spPr>
            <a:ln w="12700" cmpd="sng">
              <a:solidFill>
                <a:schemeClr val="bg1">
                  <a:lumMod val="65000"/>
                  <a:lumOff val="3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00"/>
            </a:pPr>
            <a:endParaRPr lang="it-IT"/>
          </a:p>
        </c:txPr>
        <c:crossAx val="1817429448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400"/>
          </a:pPr>
          <a:endParaRPr lang="it-IT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it-IT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Year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>
                    <a:latin typeface="Arial Black"/>
                    <a:cs typeface="Arial Black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Foglio1!$A$2:$A$5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19-432A-9471-855B594EF8DD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Year 2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>
                    <a:latin typeface="Arial Black"/>
                    <a:cs typeface="Arial Black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Foglio1!$A$2:$A$5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Foglio1!$C$2:$C$5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519-432A-9471-855B594EF8DD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Year 3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>
                    <a:latin typeface="Arial Black"/>
                    <a:cs typeface="Arial Black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Foglio1!$A$2:$A$5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Foglio1!$D$2:$D$5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519-432A-9471-855B594EF8D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-1987010088"/>
        <c:axId val="1804385128"/>
      </c:barChart>
      <c:catAx>
        <c:axId val="-198701008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38100" cmpd="sng">
            <a:solidFill>
              <a:schemeClr val="tx1"/>
            </a:solidFill>
          </a:ln>
        </c:spPr>
        <c:txPr>
          <a:bodyPr/>
          <a:lstStyle/>
          <a:p>
            <a:pPr>
              <a:defRPr sz="1400"/>
            </a:pPr>
            <a:endParaRPr lang="it-IT"/>
          </a:p>
        </c:txPr>
        <c:crossAx val="1804385128"/>
        <c:crosses val="autoZero"/>
        <c:auto val="1"/>
        <c:lblAlgn val="ctr"/>
        <c:lblOffset val="100"/>
        <c:noMultiLvlLbl val="0"/>
      </c:catAx>
      <c:valAx>
        <c:axId val="1804385128"/>
        <c:scaling>
          <c:orientation val="minMax"/>
        </c:scaling>
        <c:delete val="0"/>
        <c:axPos val="l"/>
        <c:majorGridlines>
          <c:spPr>
            <a:ln w="12700" cmpd="sng">
              <a:solidFill>
                <a:schemeClr val="bg1">
                  <a:lumMod val="65000"/>
                  <a:lumOff val="3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000"/>
            </a:pPr>
            <a:endParaRPr lang="it-IT"/>
          </a:p>
        </c:txPr>
        <c:crossAx val="-1987010088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400"/>
          </a:pPr>
          <a:endParaRPr lang="it-IT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it-IT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3243829752265"/>
          <c:y val="6.0310586176727903E-2"/>
          <c:w val="0.67114928734240697"/>
          <c:h val="0.7114149168853890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2015</c:v>
                </c:pt>
              </c:strCache>
            </c:strRef>
          </c:tx>
          <c:spPr>
            <a:solidFill>
              <a:schemeClr val="accent2"/>
            </a:solidFill>
            <a:ln w="38100" cap="sq">
              <a:noFill/>
              <a:miter lim="800000"/>
            </a:ln>
            <a:effectLst/>
          </c:spPr>
          <c:invertIfNegative val="0"/>
          <c:dLbls>
            <c:numFmt formatCode="General&quot;%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900" b="0" i="0" u="none" strike="noStrike" kern="1200" baseline="0">
                    <a:solidFill>
                      <a:srgbClr val="FFFFFF"/>
                    </a:solidFill>
                    <a:latin typeface="Arial Black" panose="020B0A04020102020204" pitchFamily="34" charset="0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Tabelle1!$A$2:$A$4</c:f>
              <c:strCache>
                <c:ptCount val="3"/>
                <c:pt idx="0">
                  <c:v>1ST TREND</c:v>
                </c:pt>
                <c:pt idx="1">
                  <c:v>2ND TREND</c:v>
                </c:pt>
                <c:pt idx="2">
                  <c:v>3RD TREND</c:v>
                </c:pt>
              </c:strCache>
            </c:strRef>
          </c:cat>
          <c:val>
            <c:numRef>
              <c:f>Tabelle1!$B$2:$B$4</c:f>
              <c:numCache>
                <c:formatCode>General</c:formatCode>
                <c:ptCount val="3"/>
                <c:pt idx="0">
                  <c:v>100</c:v>
                </c:pt>
                <c:pt idx="1">
                  <c:v>80</c:v>
                </c:pt>
                <c:pt idx="2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67-49D4-971B-0ED1DB524CD4}"/>
            </c:ext>
          </c:extLst>
        </c:ser>
        <c:ser>
          <c:idx val="1"/>
          <c:order val="1"/>
          <c:tx>
            <c:strRef>
              <c:f>Tabelle1!$C$1</c:f>
              <c:strCache>
                <c:ptCount val="1"/>
                <c:pt idx="0">
                  <c:v>2016</c:v>
                </c:pt>
              </c:strCache>
            </c:strRef>
          </c:tx>
          <c:spPr>
            <a:solidFill>
              <a:schemeClr val="accent1"/>
            </a:solidFill>
            <a:ln w="38100" cap="sq">
              <a:noFill/>
              <a:miter lim="800000"/>
            </a:ln>
            <a:effectLst/>
          </c:spPr>
          <c:invertIfNegative val="0"/>
          <c:dLbls>
            <c:numFmt formatCode="General&quot;%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900" b="0" i="0" u="none" strike="noStrike" kern="1200" baseline="0">
                    <a:solidFill>
                      <a:srgbClr val="000000"/>
                    </a:solidFill>
                    <a:latin typeface="Arial Black" panose="020B0A04020102020204" pitchFamily="34" charset="0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Tabelle1!$A$2:$A$4</c:f>
              <c:strCache>
                <c:ptCount val="3"/>
                <c:pt idx="0">
                  <c:v>1ST TREND</c:v>
                </c:pt>
                <c:pt idx="1">
                  <c:v>2ND TREND</c:v>
                </c:pt>
                <c:pt idx="2">
                  <c:v>3RD TREND</c:v>
                </c:pt>
              </c:strCache>
            </c:strRef>
          </c:cat>
          <c:val>
            <c:numRef>
              <c:f>Tabelle1!$C$2:$C$4</c:f>
              <c:numCache>
                <c:formatCode>General</c:formatCode>
                <c:ptCount val="3"/>
                <c:pt idx="0">
                  <c:v>80</c:v>
                </c:pt>
                <c:pt idx="1">
                  <c:v>60</c:v>
                </c:pt>
                <c:pt idx="2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67-49D4-971B-0ED1DB524CD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70"/>
        <c:overlap val="-20"/>
        <c:axId val="1789265160"/>
        <c:axId val="-1998584552"/>
      </c:barChart>
      <c:catAx>
        <c:axId val="178926516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38100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pPr>
            <a:endParaRPr lang="it-IT"/>
          </a:p>
        </c:txPr>
        <c:crossAx val="-1998584552"/>
        <c:crosses val="autoZero"/>
        <c:auto val="1"/>
        <c:lblAlgn val="ctr"/>
        <c:lblOffset val="100"/>
        <c:noMultiLvlLbl val="0"/>
      </c:catAx>
      <c:valAx>
        <c:axId val="-1998584552"/>
        <c:scaling>
          <c:orientation val="minMax"/>
          <c:max val="100"/>
          <c:min val="0"/>
        </c:scaling>
        <c:delete val="1"/>
        <c:axPos val="b"/>
        <c:majorGridlines>
          <c:spPr>
            <a:ln w="38100" cap="flat" cmpd="sng" algn="ctr">
              <a:solidFill>
                <a:srgbClr val="D9D9D9">
                  <a:alpha val="10980"/>
                </a:srgbClr>
              </a:solidFill>
              <a:prstDash val="dash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1789265160"/>
        <c:crosses val="max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28575" cmpd="sng">
      <a:noFill/>
    </a:ln>
    <a:effectLst/>
  </c:spPr>
  <c:txPr>
    <a:bodyPr/>
    <a:lstStyle/>
    <a:p>
      <a:pPr>
        <a:defRPr sz="1900">
          <a:solidFill>
            <a:schemeClr val="bg1"/>
          </a:solidFill>
        </a:defRPr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Year 3</c:v>
                </c:pt>
              </c:strCache>
            </c:strRef>
          </c:tx>
          <c:spPr>
            <a:solidFill>
              <a:schemeClr val="accent6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>
                    <a:latin typeface="Arial Black"/>
                    <a:cs typeface="Arial Black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92-49D1-A06E-D980EFB5CF12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Year 2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>
                    <a:latin typeface="Arial Black"/>
                    <a:cs typeface="Arial Black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492-49D1-A06E-D980EFB5CF12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Year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>
                    <a:latin typeface="Arial Black"/>
                    <a:cs typeface="Arial Black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492-49D1-A06E-D980EFB5CF1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831544536"/>
        <c:axId val="-2017744808"/>
      </c:barChart>
      <c:catAx>
        <c:axId val="1831544536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-2017744808"/>
        <c:crosses val="autoZero"/>
        <c:auto val="1"/>
        <c:lblAlgn val="ctr"/>
        <c:lblOffset val="100"/>
        <c:noMultiLvlLbl val="0"/>
      </c:catAx>
      <c:valAx>
        <c:axId val="-2017744808"/>
        <c:scaling>
          <c:orientation val="minMax"/>
        </c:scaling>
        <c:delete val="0"/>
        <c:axPos val="b"/>
        <c:majorGridlines>
          <c:spPr>
            <a:ln>
              <a:solidFill>
                <a:srgbClr val="595959"/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spPr>
          <a:ln w="38100" cmpd="sng">
            <a:solidFill>
              <a:schemeClr val="tx1"/>
            </a:solidFill>
          </a:ln>
        </c:spPr>
        <c:txPr>
          <a:bodyPr/>
          <a:lstStyle/>
          <a:p>
            <a:pPr>
              <a:defRPr sz="1000"/>
            </a:pPr>
            <a:endParaRPr lang="it-IT"/>
          </a:p>
        </c:txPr>
        <c:crossAx val="1831544536"/>
        <c:crosses val="autoZero"/>
        <c:crossBetween val="between"/>
      </c:valAx>
    </c:plotArea>
    <c:legend>
      <c:legendPos val="b"/>
      <c:overlay val="0"/>
      <c:txPr>
        <a:bodyPr/>
        <a:lstStyle/>
        <a:p>
          <a:pPr>
            <a:defRPr sz="1400"/>
          </a:pPr>
          <a:endParaRPr lang="it-IT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it-IT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3990566786912702"/>
          <c:y val="0.143643919510061"/>
          <c:w val="0.325527284123586"/>
          <c:h val="0.66974825021872297"/>
        </c:manualLayout>
      </c:layout>
      <c:pieChart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spPr>
            <a:solidFill>
              <a:schemeClr val="accent2"/>
            </a:solidFill>
            <a:ln w="38100" cap="sq">
              <a:noFill/>
              <a:miter lim="800000"/>
            </a:ln>
          </c:spPr>
          <c:explosion val="3"/>
          <c:dPt>
            <c:idx val="0"/>
            <c:bubble3D val="0"/>
            <c:spPr>
              <a:solidFill>
                <a:schemeClr val="accent2"/>
              </a:solidFill>
              <a:ln w="38100" cap="sq">
                <a:noFill/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1E1A-45A5-BA8A-9058DAAD4F4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38100" cap="sq">
                <a:noFill/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1E1A-45A5-BA8A-9058DAAD4F44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 w="38100" cap="sq">
                <a:noFill/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1E1A-45A5-BA8A-9058DAAD4F44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 w="38100" cap="sq">
                <a:noFill/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7-1E1A-45A5-BA8A-9058DAAD4F44}"/>
              </c:ext>
            </c:extLst>
          </c:dPt>
          <c:dLbls>
            <c:numFmt formatCode="General&quot;%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rgbClr val="FFFFFF"/>
                    </a:solidFill>
                    <a:latin typeface="Arial Black" panose="020B0A04020102020204" pitchFamily="34" charset="0"/>
                    <a:ea typeface="+mn-ea"/>
                    <a:cs typeface="+mn-cs"/>
                  </a:defRPr>
                </a:pPr>
                <a:endParaRPr lang="it-IT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4"/>
                <c:pt idx="0">
                  <c:v>1ST 
TREND</c:v>
                </c:pt>
                <c:pt idx="1">
                  <c:v>2ND 
TREND</c:v>
                </c:pt>
                <c:pt idx="2">
                  <c:v>3RD 
TREND</c:v>
                </c:pt>
                <c:pt idx="3">
                  <c:v>4TH 
TREND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30</c:v>
                </c:pt>
                <c:pt idx="1">
                  <c:v>20</c:v>
                </c:pt>
                <c:pt idx="2">
                  <c:v>10</c:v>
                </c:pt>
                <c:pt idx="3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E1A-45A5-BA8A-9058DAAD4F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28575" cmpd="sng">
      <a:noFill/>
    </a:ln>
    <a:effectLst/>
  </c:spPr>
  <c:txPr>
    <a:bodyPr/>
    <a:lstStyle/>
    <a:p>
      <a:pPr>
        <a:defRPr sz="1900">
          <a:solidFill>
            <a:schemeClr val="bg1"/>
          </a:solidFill>
        </a:defRPr>
      </a:pPr>
      <a:endParaRPr lang="it-IT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6AA7-4EB7-A2FA-FBF4D25D85E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6AA7-4EB7-A2FA-FBF4D25D85E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6AA7-4EB7-A2FA-FBF4D25D85E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6AA7-4EB7-A2FA-FBF4D25D85E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9-6AA7-4EB7-A2FA-FBF4D25D85E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B-6AA7-4EB7-A2FA-FBF4D25D85E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solidFill>
                      <a:srgbClr val="FFFFFF"/>
                    </a:solidFill>
                    <a:latin typeface="Arial Black"/>
                    <a:cs typeface="Arial Black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Foglio1!$A$2:$A$7</c:f>
              <c:strCache>
                <c:ptCount val="6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  <c:pt idx="5">
                  <c:v>Year 6</c:v>
                </c:pt>
              </c:strCache>
            </c:strRef>
          </c:cat>
          <c:val>
            <c:numRef>
              <c:f>Foglio1!$B$2:$B$7</c:f>
              <c:numCache>
                <c:formatCode>General</c:formatCode>
                <c:ptCount val="6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1.2</c:v>
                </c:pt>
                <c:pt idx="5">
                  <c:v>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9A-405C-8013-95C5DA51B3F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</c:plotArea>
    <c:legend>
      <c:legendPos val="r"/>
      <c:layout>
        <c:manualLayout>
          <c:xMode val="edge"/>
          <c:yMode val="edge"/>
          <c:x val="0.76382879956271899"/>
          <c:y val="0.33657556802141703"/>
          <c:w val="0.150398987122462"/>
          <c:h val="0.326848863957165"/>
        </c:manualLayout>
      </c:layout>
      <c:overlay val="0"/>
      <c:txPr>
        <a:bodyPr/>
        <a:lstStyle/>
        <a:p>
          <a:pPr>
            <a:defRPr sz="1400"/>
          </a:pPr>
          <a:endParaRPr lang="it-IT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it-IT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D4E21-AA1D-BE49-8829-DEA10D5CF4C8}" type="datetimeFigureOut">
              <a:rPr lang="it-IT" smtClean="0"/>
              <a:t>20/02/2018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F8DF2B-E534-A049-A267-F065CD45830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48907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6D68F-7DBE-1C48-BC1F-E6A07B52C7E0}" type="datetimeFigureOut">
              <a:rPr lang="it-IT" smtClean="0"/>
              <a:t>20/02/2018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C7627C-DB68-9A4D-8B30-F0E92B6BDF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50326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1627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3852" y="799311"/>
            <a:ext cx="7585611" cy="2412171"/>
          </a:xfrm>
        </p:spPr>
        <p:txBody>
          <a:bodyPr anchor="b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it-IT" sz="6000" i="0" u="none" kern="1200" cap="all" spc="-100" dirty="0" smtClean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smtClean="0"/>
              <a:t>INSERT YOUR</a:t>
            </a:r>
            <a:br>
              <a:rPr lang="it-IT" dirty="0" smtClean="0"/>
            </a:br>
            <a:r>
              <a:rPr lang="it-IT" dirty="0" smtClean="0"/>
              <a:t>TITLE HERE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3375892"/>
            <a:ext cx="7585612" cy="328820"/>
          </a:xfrm>
        </p:spPr>
        <p:txBody>
          <a:bodyPr lIns="0" bIns="0" anchor="t">
            <a:noAutofit/>
          </a:bodyPr>
          <a:lstStyle>
            <a:lvl1pPr marL="0" indent="0" algn="l">
              <a:buNone/>
              <a:defRPr sz="1800" b="0" cap="none">
                <a:solidFill>
                  <a:srgbClr val="FFFFFF"/>
                </a:solidFill>
                <a:latin typeface="+mn-lt"/>
                <a:cs typeface="Arial Blac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Immagin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625" y="4724534"/>
            <a:ext cx="888029" cy="27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2" y="1437651"/>
            <a:ext cx="381526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06754" y="1437651"/>
            <a:ext cx="3835261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0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on 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6"/>
          <p:cNvSpPr/>
          <p:nvPr userDrawn="1"/>
        </p:nvSpPr>
        <p:spPr>
          <a:xfrm>
            <a:off x="0" y="0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2" name="Segnaposto immagine 5"/>
          <p:cNvSpPr>
            <a:spLocks noGrp="1"/>
          </p:cNvSpPr>
          <p:nvPr>
            <p:ph type="pic" sz="quarter" idx="11"/>
          </p:nvPr>
        </p:nvSpPr>
        <p:spPr>
          <a:xfrm>
            <a:off x="0" y="1250541"/>
            <a:ext cx="9144000" cy="2629091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it-IT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sp>
        <p:nvSpPr>
          <p:cNvPr id="10" name="Rettangolo 7"/>
          <p:cNvSpPr/>
          <p:nvPr userDrawn="1"/>
        </p:nvSpPr>
        <p:spPr>
          <a:xfrm>
            <a:off x="0" y="3879632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7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0213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ERT Image +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3" y="1437651"/>
            <a:ext cx="299453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2" name="Segnaposto immagine 5"/>
          <p:cNvSpPr>
            <a:spLocks noGrp="1"/>
          </p:cNvSpPr>
          <p:nvPr>
            <p:ph type="pic" sz="quarter" idx="11"/>
          </p:nvPr>
        </p:nvSpPr>
        <p:spPr>
          <a:xfrm>
            <a:off x="4025590" y="1417013"/>
            <a:ext cx="5118410" cy="303688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it-IT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328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ERT Gradient +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3" y="1437651"/>
            <a:ext cx="299453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pic>
        <p:nvPicPr>
          <p:cNvPr id="2" name="Immagine 1"/>
          <p:cNvPicPr>
            <a:picLocks noChangeAspect="1"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396" y="1496815"/>
            <a:ext cx="5114602" cy="2876964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4352740" y="2858737"/>
            <a:ext cx="4616786" cy="619319"/>
          </a:xfrm>
        </p:spPr>
        <p:txBody>
          <a:bodyPr anchor="t"/>
          <a:lstStyle>
            <a:lvl1pPr>
              <a:defRPr sz="4000" cap="all" spc="-100">
                <a:solidFill>
                  <a:srgbClr val="FFFFFF"/>
                </a:solidFill>
                <a:latin typeface="Arial Black"/>
                <a:cs typeface="Arial Black"/>
              </a:defRPr>
            </a:lvl1pPr>
            <a:lvl2pPr>
              <a:defRPr sz="4000">
                <a:latin typeface="Arial Black"/>
                <a:cs typeface="Arial Black"/>
              </a:defRPr>
            </a:lvl2pPr>
            <a:lvl3pPr>
              <a:defRPr sz="4000">
                <a:latin typeface="Arial Black"/>
                <a:cs typeface="Arial Black"/>
              </a:defRPr>
            </a:lvl3pPr>
            <a:lvl4pPr>
              <a:defRPr sz="4000">
                <a:latin typeface="Arial Black"/>
                <a:cs typeface="Arial Black"/>
              </a:defRPr>
            </a:lvl4pPr>
            <a:lvl5pPr>
              <a:defRPr sz="4000">
                <a:latin typeface="Arial Black"/>
                <a:cs typeface="Arial Black"/>
              </a:defRPr>
            </a:lvl5pPr>
            <a:lvl6pPr>
              <a:defRPr sz="4000">
                <a:latin typeface="Arial Black"/>
                <a:cs typeface="Arial Black"/>
              </a:defRPr>
            </a:lvl6pPr>
            <a:lvl7pPr>
              <a:defRPr sz="4000">
                <a:latin typeface="Arial Black"/>
                <a:cs typeface="Arial Black"/>
              </a:defRPr>
            </a:lvl7pPr>
            <a:lvl8pPr>
              <a:defRPr sz="4000">
                <a:latin typeface="Arial Black"/>
                <a:cs typeface="Arial Black"/>
              </a:defRPr>
            </a:lvl8pPr>
            <a:lvl9pPr>
              <a:defRPr sz="4000">
                <a:latin typeface="Arial Black"/>
                <a:cs typeface="Arial Black"/>
              </a:defRPr>
            </a:lvl9pPr>
          </a:lstStyle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2" hasCustomPrompt="1"/>
          </p:nvPr>
        </p:nvSpPr>
        <p:spPr>
          <a:xfrm>
            <a:off x="4352740" y="1903019"/>
            <a:ext cx="4616786" cy="320156"/>
          </a:xfrm>
        </p:spPr>
        <p:txBody>
          <a:bodyPr/>
          <a:lstStyle>
            <a:lvl1pPr>
              <a:defRPr sz="1600">
                <a:solidFill>
                  <a:srgbClr val="FFFFFF"/>
                </a:solidFill>
              </a:defRPr>
            </a:lvl1pPr>
            <a:lvl2pPr marL="0" indent="0">
              <a:buFont typeface="+mj-lt"/>
              <a:buNone/>
              <a:defRPr sz="1400">
                <a:solidFill>
                  <a:schemeClr val="tx1"/>
                </a:solidFill>
              </a:defRPr>
            </a:lvl2pPr>
            <a:lvl3pPr marL="0" indent="0">
              <a:buFont typeface="+mj-lt"/>
              <a:buNone/>
              <a:defRPr sz="1400">
                <a:solidFill>
                  <a:schemeClr val="tx1"/>
                </a:solidFill>
              </a:defRPr>
            </a:lvl3pPr>
            <a:lvl4pPr marL="0" indent="0">
              <a:buFont typeface="+mj-lt"/>
              <a:buNone/>
              <a:defRPr sz="1400">
                <a:solidFill>
                  <a:schemeClr val="tx1"/>
                </a:solidFill>
              </a:defRPr>
            </a:lvl4pPr>
            <a:lvl5pPr marL="0" indent="0">
              <a:buFont typeface="+mj-lt"/>
              <a:buNone/>
              <a:defRPr sz="1400">
                <a:solidFill>
                  <a:schemeClr val="tx1"/>
                </a:solidFill>
              </a:defRPr>
            </a:lvl5pPr>
            <a:lvl6pPr marL="0" indent="0">
              <a:buFont typeface="+mj-lt"/>
              <a:buNone/>
              <a:defRPr sz="1400">
                <a:solidFill>
                  <a:schemeClr val="tx1"/>
                </a:solidFill>
              </a:defRPr>
            </a:lvl6pPr>
            <a:lvl7pPr marL="0" indent="0">
              <a:buFont typeface="+mj-lt"/>
              <a:buNone/>
              <a:defRPr sz="1400">
                <a:solidFill>
                  <a:schemeClr val="tx1"/>
                </a:solidFill>
              </a:defRPr>
            </a:lvl7pPr>
            <a:lvl8pPr marL="0" indent="0">
              <a:buFont typeface="+mj-lt"/>
              <a:buNone/>
              <a:defRPr sz="1400">
                <a:solidFill>
                  <a:schemeClr val="tx1"/>
                </a:solidFill>
              </a:defRPr>
            </a:lvl8pPr>
            <a:lvl9pPr marL="0" indent="0">
              <a:buFont typeface="+mj-lt"/>
              <a:buNone/>
              <a:defRPr sz="1400">
                <a:solidFill>
                  <a:schemeClr val="tx1"/>
                </a:solidFill>
              </a:defRPr>
            </a:lvl9pPr>
          </a:lstStyle>
          <a:p>
            <a:pPr lvl="0"/>
            <a:r>
              <a:rPr lang="it-IT" dirty="0" smtClean="0"/>
              <a:t>Basic text</a:t>
            </a:r>
          </a:p>
        </p:txBody>
      </p:sp>
      <p:pic>
        <p:nvPicPr>
          <p:cNvPr id="10" name="Bild 5" descr="runningman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9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2350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1156023" y="2010229"/>
            <a:ext cx="7003440" cy="1321697"/>
          </a:xfrm>
        </p:spPr>
        <p:txBody>
          <a:bodyPr anchor="ctr"/>
          <a:lstStyle>
            <a:lvl1pPr>
              <a:lnSpc>
                <a:spcPct val="80000"/>
              </a:lnSpc>
              <a:defRPr lang="en-US" sz="60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56022" y="3375892"/>
            <a:ext cx="7003441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1800" b="0" cap="none">
                <a:solidFill>
                  <a:srgbClr val="FFFFFF"/>
                </a:solidFill>
                <a:latin typeface="+mn-lt"/>
                <a:cs typeface="Arial Blac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625" y="4724534"/>
            <a:ext cx="888029" cy="27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ing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tIns="0" rIns="0" anchor="t" anchorCtr="0"/>
          <a:lstStyle>
            <a:lvl1pPr>
              <a:defRPr sz="3200" cap="all" baseline="0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6" name="Inhaltsplatzhalter 2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462213"/>
          </a:xfrm>
        </p:spPr>
        <p:txBody>
          <a:bodyPr/>
          <a:lstStyle>
            <a:lvl1pPr marL="500063" indent="-500063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/>
            </a:lvl1pPr>
            <a:lvl2pPr marL="982663" indent="-490538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 cap="none">
                <a:solidFill>
                  <a:schemeClr val="tx1"/>
                </a:solidFill>
              </a:defRPr>
            </a:lvl2pPr>
            <a:lvl3pPr marL="1431925" indent="-450850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 sz="1600">
                <a:solidFill>
                  <a:schemeClr val="tx1"/>
                </a:solidFill>
              </a:defRPr>
            </a:lvl3pPr>
            <a:lvl4pPr marL="1371600" indent="-342900">
              <a:buFont typeface="+mj-lt"/>
              <a:buAutoNum type="arabicPeriod"/>
              <a:defRPr/>
            </a:lvl4pPr>
            <a:lvl5pPr marL="17145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Cover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371684"/>
            <a:ext cx="7582223" cy="1631422"/>
          </a:xfrm>
        </p:spPr>
        <p:txBody>
          <a:bodyPr anchor="b"/>
          <a:lstStyle>
            <a:lvl1pPr algn="ctr">
              <a:lnSpc>
                <a:spcPct val="80000"/>
              </a:lnSpc>
              <a:defRPr lang="en-US" sz="60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smtClean="0"/>
              <a:t>SECTION </a:t>
            </a:r>
            <a:br>
              <a:rPr lang="it-IT" dirty="0" smtClean="0"/>
            </a:br>
            <a:r>
              <a:rPr lang="it-IT" dirty="0" smtClean="0"/>
              <a:t>SLIDE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Cover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371684"/>
            <a:ext cx="7582223" cy="1631422"/>
          </a:xfrm>
        </p:spPr>
        <p:txBody>
          <a:bodyPr anchor="t"/>
          <a:lstStyle>
            <a:lvl1pPr algn="ctr">
              <a:lnSpc>
                <a:spcPct val="80000"/>
              </a:lnSpc>
              <a:defRPr lang="en-US" sz="54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de-DE" dirty="0" smtClean="0"/>
              <a:t>STATEMENT </a:t>
            </a:r>
            <a:br>
              <a:rPr lang="de-DE" dirty="0" smtClean="0"/>
            </a:br>
            <a:r>
              <a:rPr lang="de-DE" dirty="0" smtClean="0"/>
              <a:t>CHART FOR IMPORTANT </a:t>
            </a:r>
            <a:br>
              <a:rPr lang="de-DE" dirty="0" smtClean="0"/>
            </a:br>
            <a:r>
              <a:rPr lang="de-DE" dirty="0" smtClean="0"/>
              <a:t>POINTS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305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54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855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with Background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9"/>
          <p:cNvPicPr>
            <a:picLocks noChangeAspect="1"/>
          </p:cNvPicPr>
          <p:nvPr userDrawn="1"/>
        </p:nvPicPr>
        <p:blipFill rotWithShape="1">
          <a:blip r:embed="rId2"/>
          <a:srcRect t="-114" b="24638"/>
          <a:stretch/>
        </p:blipFill>
        <p:spPr>
          <a:xfrm>
            <a:off x="0" y="-7749"/>
            <a:ext cx="9144000" cy="5174110"/>
          </a:xfrm>
          <a:prstGeom prst="rect">
            <a:avLst/>
          </a:prstGeom>
        </p:spPr>
      </p:pic>
      <p:sp>
        <p:nvSpPr>
          <p:cNvPr id="8" name="Rechteck 6"/>
          <p:cNvSpPr/>
          <p:nvPr userDrawn="1"/>
        </p:nvSpPr>
        <p:spPr>
          <a:xfrm>
            <a:off x="0" y="1"/>
            <a:ext cx="9144000" cy="5166360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54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51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11"/>
          <p:cNvPicPr>
            <a:picLocks noChangeAspect="1"/>
          </p:cNvPicPr>
          <p:nvPr userDrawn="1"/>
        </p:nvPicPr>
        <p:blipFill rotWithShape="1">
          <a:blip r:embed="rId2"/>
          <a:srcRect t="-1" r="11734" b="25474"/>
          <a:stretch/>
        </p:blipFill>
        <p:spPr>
          <a:xfrm>
            <a:off x="-1" y="0"/>
            <a:ext cx="9144000" cy="5135526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Rechteck 6"/>
          <p:cNvSpPr/>
          <p:nvPr userDrawn="1"/>
        </p:nvSpPr>
        <p:spPr>
          <a:xfrm>
            <a:off x="0" y="1"/>
            <a:ext cx="9144000" cy="5143499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60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841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tIns="0" rIns="0" anchor="t" anchorCtr="0"/>
          <a:lstStyle>
            <a:lvl1pPr>
              <a:defRPr sz="3200" cap="all" baseline="0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10" hasCustomPrompt="1"/>
          </p:nvPr>
        </p:nvSpPr>
        <p:spPr>
          <a:xfrm>
            <a:off x="573852" y="1401951"/>
            <a:ext cx="7968163" cy="3041814"/>
          </a:xfrm>
        </p:spPr>
        <p:txBody>
          <a:bodyPr lIns="0" bIns="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/>
            </a:lvl4pPr>
            <a:lvl6pPr>
              <a:defRPr sz="1700"/>
            </a:lvl6pPr>
            <a:lvl7pPr marL="180000" indent="-180000">
              <a:buClr>
                <a:schemeClr val="tx2"/>
              </a:buClr>
              <a:buAutoNum type="arabicPeriod"/>
              <a:defRPr lang="it-IT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>
              <a:buAutoNum type="arabicPeriod"/>
              <a:defRPr/>
            </a:lvl8pPr>
            <a:lvl9pPr>
              <a:defRPr sz="17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marL="514350" lvl="6" indent="-514350" algn="l" defTabSz="457200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+mj-lt"/>
              <a:buAutoNum type="arabicPeriod"/>
            </a:pPr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245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0" tIns="45720" rIns="91440" bIns="0" rtlCol="0" anchor="t">
            <a:noAutofit/>
          </a:bodyPr>
          <a:lstStyle/>
          <a:p>
            <a:r>
              <a:rPr lang="it-IT" dirty="0" smtClean="0"/>
              <a:t>CLICK TO CHANGE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76782"/>
            <a:ext cx="8229600" cy="339447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81" r:id="rId4"/>
    <p:sldLayoutId id="2147483677" r:id="rId5"/>
    <p:sldLayoutId id="2147483683" r:id="rId6"/>
    <p:sldLayoutId id="2147483684" r:id="rId7"/>
    <p:sldLayoutId id="2147483666" r:id="rId8"/>
    <p:sldLayoutId id="2147483680" r:id="rId9"/>
    <p:sldLayoutId id="2147483664" r:id="rId10"/>
    <p:sldLayoutId id="2147483685" r:id="rId11"/>
    <p:sldLayoutId id="2147483678" r:id="rId12"/>
    <p:sldLayoutId id="2147483679" r:id="rId13"/>
    <p:sldLayoutId id="2147483667" r:id="rId14"/>
    <p:sldLayoutId id="2147483671" r:id="rId15"/>
  </p:sldLayoutIdLst>
  <p:hf sldNum="0" hdr="0" ftr="0" dt="0"/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3200" kern="1200">
          <a:solidFill>
            <a:schemeClr val="tx1"/>
          </a:solidFill>
          <a:latin typeface="Arial Black" panose="020B0A04020102020204" pitchFamily="34" charset="0"/>
          <a:ea typeface="+mj-ea"/>
          <a:cs typeface="Arial Black" panose="020B0A040201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600"/>
        </a:spcAft>
        <a:buFont typeface="Arial" pitchFamily="34" charset="0"/>
        <a:buNone/>
        <a:defRPr sz="1800" b="0" i="0" kern="1200" cap="all">
          <a:solidFill>
            <a:schemeClr val="tx2"/>
          </a:solidFill>
          <a:latin typeface="Arial"/>
          <a:ea typeface="+mn-ea"/>
          <a:cs typeface="Arial"/>
        </a:defRPr>
      </a:lvl2pPr>
      <a:lvl3pPr marL="0" indent="0" algn="l" defTabSz="914400" rtl="0" eaLnBrk="1" latinLnBrk="0" hangingPunct="1">
        <a:lnSpc>
          <a:spcPct val="120000"/>
        </a:lnSpc>
        <a:spcBef>
          <a:spcPts val="600"/>
        </a:spcBef>
        <a:buFont typeface="Arial" pitchFamily="34" charset="0"/>
        <a:buNone/>
        <a:defRPr sz="1400" b="0" i="0" kern="1200">
          <a:solidFill>
            <a:schemeClr val="tx2"/>
          </a:solidFill>
          <a:latin typeface="Arial"/>
          <a:ea typeface="+mn-ea"/>
          <a:cs typeface="Arial"/>
        </a:defRPr>
      </a:lvl3pPr>
      <a:lvl4pPr marL="18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SzPct val="130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SzPct val="130000"/>
        <a:buFont typeface="+mj-lt"/>
        <a:buAutoNum type="arabicPeriod"/>
        <a:defRPr lang="it-IT" sz="18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7pPr>
      <a:lvl8pPr marL="36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+mj-lt"/>
        <a:buAutoNum type="arabicPeriod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+mj-lt"/>
        <a:buAutoNum type="arabicPeriod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73852" y="1888006"/>
            <a:ext cx="7585611" cy="940714"/>
          </a:xfrm>
        </p:spPr>
        <p:txBody>
          <a:bodyPr/>
          <a:lstStyle/>
          <a:p>
            <a:r>
              <a:rPr lang="it-IT" dirty="0" smtClean="0"/>
              <a:t>DEVOPS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73851" y="3956057"/>
            <a:ext cx="7585612" cy="328820"/>
          </a:xfrm>
        </p:spPr>
        <p:txBody>
          <a:bodyPr/>
          <a:lstStyle/>
          <a:p>
            <a:r>
              <a:rPr lang="it-IT" dirty="0" smtClean="0"/>
              <a:t>Dario Pasquali</a:t>
            </a:r>
            <a:endParaRPr lang="it-IT" dirty="0"/>
          </a:p>
        </p:txBody>
      </p:sp>
      <p:sp>
        <p:nvSpPr>
          <p:cNvPr id="4" name="Sottotitolo 2"/>
          <p:cNvSpPr txBox="1">
            <a:spLocks/>
          </p:cNvSpPr>
          <p:nvPr/>
        </p:nvSpPr>
        <p:spPr>
          <a:xfrm>
            <a:off x="573852" y="2828720"/>
            <a:ext cx="7585612" cy="32882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800" b="0" kern="1200" cap="none" baseline="0">
                <a:solidFill>
                  <a:srgbClr val="FFFFFF"/>
                </a:solidFill>
                <a:latin typeface="+mn-lt"/>
                <a:ea typeface="+mn-ea"/>
                <a:cs typeface="Arial Black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Font typeface="Arial" pitchFamily="34" charset="0"/>
              <a:buNone/>
              <a:defRPr sz="1800" b="0" i="0" kern="1200" cap="all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+mj-lt"/>
              <a:buNone/>
              <a:defRPr lang="it-IT" sz="18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smtClean="0"/>
              <a:t>Best Practicies per un prodotto migliore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7231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7 Best Practices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3"/>
            <a:ext cx="3941529" cy="2917902"/>
          </a:xfrm>
        </p:spPr>
        <p:txBody>
          <a:bodyPr/>
          <a:lstStyle/>
          <a:p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Continuous Management</a:t>
            </a:r>
          </a:p>
          <a:p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Infrastructure As a Code</a:t>
            </a:r>
          </a:p>
          <a:p>
            <a:r>
              <a:rPr lang="it-IT" dirty="0" smtClean="0"/>
              <a:t>Continuous Integration</a:t>
            </a:r>
          </a:p>
          <a:p>
            <a:r>
              <a:rPr lang="it-IT" dirty="0" smtClean="0"/>
              <a:t>Continuous Testing</a:t>
            </a:r>
          </a:p>
          <a:p>
            <a:r>
              <a:rPr lang="it-IT" dirty="0" smtClean="0"/>
              <a:t>Continuous Delivery</a:t>
            </a:r>
          </a:p>
          <a:p>
            <a:r>
              <a:rPr lang="it-IT" dirty="0" smtClean="0"/>
              <a:t>Continuous Deployment</a:t>
            </a:r>
          </a:p>
          <a:p>
            <a:r>
              <a:rPr lang="it-IT" dirty="0" smtClean="0"/>
              <a:t>Continuous Management</a:t>
            </a:r>
            <a:endParaRPr lang="it-IT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4301375" y="1498048"/>
            <a:ext cx="342078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643453" y="1498048"/>
            <a:ext cx="0" cy="3111592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302284" y="4609640"/>
            <a:ext cx="342078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ight Arrow 25"/>
          <p:cNvSpPr/>
          <p:nvPr/>
        </p:nvSpPr>
        <p:spPr>
          <a:xfrm>
            <a:off x="4885946" y="2846335"/>
            <a:ext cx="988580" cy="401283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TextBox 26"/>
          <p:cNvSpPr txBox="1"/>
          <p:nvPr/>
        </p:nvSpPr>
        <p:spPr>
          <a:xfrm>
            <a:off x="5874526" y="2862311"/>
            <a:ext cx="3032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CONTINUOUS LEARNING</a:t>
            </a:r>
          </a:p>
        </p:txBody>
      </p:sp>
    </p:spTree>
    <p:extLst>
      <p:ext uri="{BB962C8B-B14F-4D97-AF65-F5344CB8AC3E}">
        <p14:creationId xmlns:p14="http://schemas.microsoft.com/office/powerpoint/2010/main" val="1439790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mtClean="0"/>
              <a:t>CONfiguration management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9313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Statement </a:t>
            </a:r>
            <a:br>
              <a:rPr lang="it-IT" dirty="0" smtClean="0"/>
            </a:br>
            <a:r>
              <a:rPr lang="it-IT" dirty="0" smtClean="0"/>
              <a:t>chart for </a:t>
            </a:r>
            <a:r>
              <a:rPr lang="it-IT" dirty="0" err="1" smtClean="0"/>
              <a:t>important</a:t>
            </a:r>
            <a:r>
              <a:rPr lang="it-IT" dirty="0" smtClean="0"/>
              <a:t> </a:t>
            </a:r>
            <a:r>
              <a:rPr lang="it-IT" dirty="0" err="1" smtClean="0"/>
              <a:t>points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44947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ON BLACK BACKGROUND</a:t>
            </a:r>
            <a:endParaRPr lang="it-IT" dirty="0"/>
          </a:p>
        </p:txBody>
      </p:sp>
      <p:sp>
        <p:nvSpPr>
          <p:cNvPr id="9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3000" dirty="0" err="1" smtClean="0"/>
              <a:t>This</a:t>
            </a:r>
            <a:r>
              <a:rPr lang="it-IT" sz="3000" dirty="0"/>
              <a:t> </a:t>
            </a:r>
            <a:r>
              <a:rPr lang="it-IT" sz="3000" dirty="0" err="1" smtClean="0"/>
              <a:t>is</a:t>
            </a:r>
            <a:r>
              <a:rPr lang="it-IT" sz="3000" dirty="0" smtClean="0"/>
              <a:t> a</a:t>
            </a:r>
            <a:br>
              <a:rPr lang="it-IT" sz="3000" dirty="0" smtClean="0"/>
            </a:br>
            <a:r>
              <a:rPr lang="it-IT" dirty="0" smtClean="0"/>
              <a:t>statement</a:t>
            </a:r>
            <a:br>
              <a:rPr lang="it-IT" dirty="0" smtClean="0"/>
            </a:br>
            <a:r>
              <a:rPr lang="it-IT" sz="3000" dirty="0" smtClean="0"/>
              <a:t>CHART</a:t>
            </a:r>
            <a:endParaRPr lang="it-IT" sz="3000" dirty="0"/>
          </a:p>
        </p:txBody>
      </p:sp>
    </p:spTree>
    <p:extLst>
      <p:ext uri="{BB962C8B-B14F-4D97-AF65-F5344CB8AC3E}">
        <p14:creationId xmlns:p14="http://schemas.microsoft.com/office/powerpoint/2010/main" val="219685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4" descr="Senza titol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" y="0"/>
            <a:ext cx="9141291" cy="5143500"/>
          </a:xfrm>
          <a:prstGeom prst="rect">
            <a:avLst/>
          </a:prstGeom>
        </p:spPr>
      </p:pic>
      <p:sp>
        <p:nvSpPr>
          <p:cNvPr id="10" name="Rechteck 6"/>
          <p:cNvSpPr/>
          <p:nvPr/>
        </p:nvSpPr>
        <p:spPr>
          <a:xfrm>
            <a:off x="7034" y="1"/>
            <a:ext cx="9144000" cy="5143499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prstClr val="white"/>
                </a:solidFill>
                <a:cs typeface="Arial"/>
              </a:rPr>
              <a:t>WITH A FULLSCREEN IMAGE BACKGROUND</a:t>
            </a:r>
          </a:p>
          <a:p>
            <a:r>
              <a:rPr lang="en-US" dirty="0">
                <a:solidFill>
                  <a:prstClr val="white"/>
                </a:solidFill>
                <a:cs typeface="Arial"/>
              </a:rPr>
              <a:t>AND A 50% BLACK TRANSPARENCY LAYER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3000" dirty="0" smtClean="0"/>
              <a:t>THIS IS A</a:t>
            </a: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statement</a:t>
            </a:r>
            <a:br>
              <a:rPr lang="it-IT" dirty="0" smtClean="0"/>
            </a:br>
            <a:r>
              <a:rPr lang="it-IT" sz="3000" dirty="0" smtClean="0"/>
              <a:t>CHART</a:t>
            </a:r>
            <a:endParaRPr lang="it-IT" sz="3000" dirty="0"/>
          </a:p>
        </p:txBody>
      </p:sp>
      <p:pic>
        <p:nvPicPr>
          <p:cNvPr id="9" name="Bild 5" descr="runningm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78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TO CHANGE BACKGROUND IMAGE </a:t>
            </a:r>
          </a:p>
          <a:p>
            <a:r>
              <a:rPr lang="it-IT" dirty="0" smtClean="0"/>
              <a:t>ENTER SLIDE MASTER</a:t>
            </a:r>
            <a:endParaRPr lang="it-IT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3000" dirty="0" smtClean="0"/>
              <a:t>THIS IS A </a:t>
            </a:r>
            <a:br>
              <a:rPr lang="it-IT" sz="3000" dirty="0" smtClean="0"/>
            </a:br>
            <a:r>
              <a:rPr lang="it-IT" dirty="0" smtClean="0"/>
              <a:t>STATEMENT </a:t>
            </a:r>
            <a:br>
              <a:rPr lang="it-IT" dirty="0" smtClean="0"/>
            </a:br>
            <a:r>
              <a:rPr lang="it-IT" sz="3000" dirty="0" smtClean="0"/>
              <a:t>CHART (2)</a:t>
            </a:r>
            <a:endParaRPr lang="it-IT" sz="3000" dirty="0"/>
          </a:p>
        </p:txBody>
      </p:sp>
    </p:spTree>
    <p:extLst>
      <p:ext uri="{BB962C8B-B14F-4D97-AF65-F5344CB8AC3E}">
        <p14:creationId xmlns:p14="http://schemas.microsoft.com/office/powerpoint/2010/main" val="1786222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TEXT SAMPLES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65280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HEADLINE WITH HIGHLIGHT</a:t>
            </a:r>
            <a:endParaRPr lang="it-IT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SUBHEADLINE WITH SOME ADDITIONAL </a:t>
            </a:r>
            <a:r>
              <a:rPr lang="en-US" dirty="0" smtClean="0"/>
              <a:t>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09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TEMPLATE WITH SINGLE COLUMN</a:t>
            </a:r>
            <a:br>
              <a:rPr lang="it-IT" smtClean="0"/>
            </a:br>
            <a:endParaRPr lang="it-I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This is an example of a simple text with the standard style applied.</a:t>
            </a:r>
          </a:p>
          <a:p>
            <a:pPr lvl="1"/>
            <a:r>
              <a:rPr lang="it-IT" dirty="0" smtClean="0"/>
              <a:t>YOU CAN ALSO USE TEXTUAL </a:t>
            </a:r>
            <a:r>
              <a:rPr lang="it-IT" b="1" dirty="0" smtClean="0">
                <a:latin typeface="Arial Black"/>
                <a:cs typeface="Arial Black"/>
              </a:rPr>
              <a:t>EVIDENCE</a:t>
            </a:r>
          </a:p>
          <a:p>
            <a:endParaRPr lang="de-DE" dirty="0" smtClean="0"/>
          </a:p>
          <a:p>
            <a:r>
              <a:rPr lang="de-DE" dirty="0" err="1" smtClean="0"/>
              <a:t>Here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see</a:t>
            </a:r>
            <a:r>
              <a:rPr lang="de-DE" dirty="0" smtClean="0"/>
              <a:t> a </a:t>
            </a:r>
            <a:r>
              <a:rPr lang="de-DE" dirty="0" err="1" smtClean="0"/>
              <a:t>bulleted</a:t>
            </a:r>
            <a:r>
              <a:rPr lang="de-DE" dirty="0" smtClean="0"/>
              <a:t> </a:t>
            </a:r>
            <a:r>
              <a:rPr lang="de-DE" dirty="0" err="1" smtClean="0"/>
              <a:t>textfield</a:t>
            </a:r>
            <a:r>
              <a:rPr lang="de-DE" dirty="0" smtClean="0"/>
              <a:t>:</a:t>
            </a:r>
            <a:endParaRPr lang="it-IT" dirty="0" smtClean="0"/>
          </a:p>
          <a:p>
            <a:pPr lvl="3"/>
            <a:r>
              <a:rPr lang="de-DE" dirty="0" err="1" smtClean="0"/>
              <a:t>Please</a:t>
            </a:r>
            <a:r>
              <a:rPr lang="de-DE" dirty="0" smtClean="0"/>
              <a:t> </a:t>
            </a:r>
            <a:r>
              <a:rPr lang="de-DE" dirty="0" err="1" smtClean="0"/>
              <a:t>make</a:t>
            </a:r>
            <a:r>
              <a:rPr lang="de-DE" dirty="0" smtClean="0"/>
              <a:t> </a:t>
            </a:r>
            <a:r>
              <a:rPr lang="de-DE" dirty="0" err="1" smtClean="0"/>
              <a:t>sure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bullets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in </a:t>
            </a:r>
            <a:r>
              <a:rPr lang="it-IT" dirty="0" err="1"/>
              <a:t>colored</a:t>
            </a:r>
            <a:r>
              <a:rPr lang="it-IT" dirty="0"/>
              <a:t> font </a:t>
            </a:r>
            <a:r>
              <a:rPr lang="de-DE" dirty="0" err="1" smtClean="0"/>
              <a:t>and</a:t>
            </a:r>
            <a:r>
              <a:rPr lang="de-DE" dirty="0" smtClean="0"/>
              <a:t> at 130%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size</a:t>
            </a:r>
            <a:r>
              <a:rPr lang="de-DE" dirty="0" smtClean="0"/>
              <a:t>.</a:t>
            </a:r>
            <a:endParaRPr lang="it-IT" dirty="0" smtClean="0"/>
          </a:p>
          <a:p>
            <a:pPr lvl="3"/>
            <a:r>
              <a:rPr lang="de-DE" dirty="0" smtClean="0"/>
              <a:t>The </a:t>
            </a:r>
            <a:r>
              <a:rPr lang="de-DE" dirty="0" err="1" smtClean="0"/>
              <a:t>fontsize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within</a:t>
            </a:r>
            <a:r>
              <a:rPr lang="de-DE" dirty="0" smtClean="0"/>
              <a:t> </a:t>
            </a:r>
            <a:r>
              <a:rPr lang="de-DE" dirty="0" err="1" smtClean="0"/>
              <a:t>copy</a:t>
            </a:r>
            <a:r>
              <a:rPr lang="de-DE" dirty="0" smtClean="0"/>
              <a:t> </a:t>
            </a:r>
            <a:r>
              <a:rPr lang="de-DE" dirty="0" err="1" smtClean="0"/>
              <a:t>boxes</a:t>
            </a:r>
            <a:r>
              <a:rPr lang="de-DE" dirty="0" smtClean="0"/>
              <a:t> </a:t>
            </a:r>
            <a:r>
              <a:rPr lang="de-DE" dirty="0" err="1" smtClean="0"/>
              <a:t>usually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18pt.</a:t>
            </a:r>
          </a:p>
          <a:p>
            <a:pPr lvl="3"/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necessary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suitable</a:t>
            </a:r>
            <a:r>
              <a:rPr lang="de-DE" dirty="0" smtClean="0"/>
              <a:t> </a:t>
            </a:r>
            <a:r>
              <a:rPr lang="de-DE" dirty="0" err="1" smtClean="0"/>
              <a:t>presentation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content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may</a:t>
            </a:r>
            <a:r>
              <a:rPr lang="de-DE" dirty="0" smtClean="0"/>
              <a:t> </a:t>
            </a:r>
            <a:r>
              <a:rPr lang="de-DE" dirty="0" err="1" smtClean="0"/>
              <a:t>reduce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fontsize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16pt.</a:t>
            </a:r>
          </a:p>
          <a:p>
            <a:pPr lvl="3"/>
            <a:endParaRPr lang="it-IT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Samples WITH AND WITHOUT BULLETED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36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an </a:t>
            </a:r>
            <a:r>
              <a:rPr lang="it-IT" dirty="0" err="1" smtClean="0"/>
              <a:t>example</a:t>
            </a:r>
            <a:r>
              <a:rPr lang="it-IT" dirty="0" smtClean="0"/>
              <a:t> of a </a:t>
            </a:r>
            <a:r>
              <a:rPr lang="it-IT" dirty="0" err="1" smtClean="0"/>
              <a:t>simple</a:t>
            </a:r>
            <a:r>
              <a:rPr lang="it-IT" dirty="0" smtClean="0"/>
              <a:t> text with the standard style </a:t>
            </a:r>
            <a:r>
              <a:rPr lang="it-IT" dirty="0" err="1" smtClean="0"/>
              <a:t>applied</a:t>
            </a:r>
            <a:r>
              <a:rPr lang="it-IT" dirty="0" smtClean="0"/>
              <a:t>. </a:t>
            </a:r>
          </a:p>
          <a:p>
            <a:endParaRPr lang="it-IT" sz="400" kern="0" dirty="0" smtClean="0">
              <a:cs typeface="Arial"/>
            </a:endParaRPr>
          </a:p>
          <a:p>
            <a:r>
              <a:rPr lang="de-DE" kern="0" dirty="0" err="1" smtClean="0">
                <a:cs typeface="Arial"/>
              </a:rPr>
              <a:t>Here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you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can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see</a:t>
            </a:r>
            <a:r>
              <a:rPr lang="de-DE" kern="0" dirty="0" smtClean="0">
                <a:cs typeface="Arial"/>
              </a:rPr>
              <a:t> a </a:t>
            </a:r>
            <a:r>
              <a:rPr lang="de-DE" kern="0" dirty="0" err="1" smtClean="0">
                <a:cs typeface="Arial"/>
              </a:rPr>
              <a:t>bulleted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textfield</a:t>
            </a:r>
            <a:r>
              <a:rPr lang="de-DE" kern="0" dirty="0" smtClean="0">
                <a:cs typeface="Arial"/>
              </a:rPr>
              <a:t>:</a:t>
            </a:r>
            <a:endParaRPr lang="it-IT" dirty="0" smtClean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err="1" smtClean="0">
                <a:cs typeface="Arial"/>
              </a:rPr>
              <a:t>Please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make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sure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the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bullets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are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used</a:t>
            </a:r>
            <a:r>
              <a:rPr lang="de-DE" kern="0" dirty="0" smtClean="0">
                <a:cs typeface="Arial"/>
              </a:rPr>
              <a:t> in </a:t>
            </a:r>
            <a:r>
              <a:rPr lang="it-IT" dirty="0" err="1"/>
              <a:t>colored</a:t>
            </a:r>
            <a:r>
              <a:rPr lang="it-IT" dirty="0"/>
              <a:t> font </a:t>
            </a:r>
            <a:r>
              <a:rPr lang="de-DE" kern="0" dirty="0" err="1" smtClean="0">
                <a:cs typeface="Arial"/>
              </a:rPr>
              <a:t>and</a:t>
            </a:r>
            <a:r>
              <a:rPr lang="de-DE" kern="0" dirty="0" smtClean="0">
                <a:cs typeface="Arial"/>
              </a:rPr>
              <a:t> at 130% </a:t>
            </a:r>
            <a:r>
              <a:rPr lang="de-DE" kern="0" dirty="0" err="1" smtClean="0">
                <a:cs typeface="Arial"/>
              </a:rPr>
              <a:t>of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text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size</a:t>
            </a:r>
            <a:r>
              <a:rPr lang="de-DE" kern="0" dirty="0" smtClean="0">
                <a:cs typeface="Arial"/>
              </a:rPr>
              <a:t>.</a:t>
            </a:r>
            <a:endParaRPr lang="it-IT" dirty="0" smtClean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smtClean="0">
                <a:cs typeface="Arial"/>
              </a:rPr>
              <a:t>The </a:t>
            </a:r>
            <a:r>
              <a:rPr lang="de-DE" kern="0" dirty="0" err="1" smtClean="0">
                <a:cs typeface="Arial"/>
              </a:rPr>
              <a:t>fontsize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used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within</a:t>
            </a:r>
            <a:r>
              <a:rPr lang="de-DE" kern="0" dirty="0" smtClean="0">
                <a:cs typeface="Arial"/>
              </a:rPr>
              <a:t> double </a:t>
            </a:r>
            <a:r>
              <a:rPr lang="de-DE" kern="0" dirty="0" err="1" smtClean="0">
                <a:cs typeface="Arial"/>
              </a:rPr>
              <a:t>column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copy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boxes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usually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is</a:t>
            </a:r>
            <a:r>
              <a:rPr lang="de-DE" kern="0" dirty="0" smtClean="0">
                <a:cs typeface="Arial"/>
              </a:rPr>
              <a:t> 16pt.</a:t>
            </a: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400" kern="0" dirty="0" err="1" smtClean="0">
                <a:cs typeface="Arial"/>
              </a:rPr>
              <a:t>If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necessary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for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the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suitable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presentation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of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your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content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you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may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reduce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the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fontsize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to</a:t>
            </a:r>
            <a:r>
              <a:rPr lang="de-DE" sz="1400" kern="0" dirty="0" smtClean="0">
                <a:cs typeface="Arial"/>
              </a:rPr>
              <a:t> 14pt.</a:t>
            </a:r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an </a:t>
            </a:r>
            <a:r>
              <a:rPr lang="it-IT" dirty="0" err="1" smtClean="0"/>
              <a:t>example</a:t>
            </a:r>
            <a:r>
              <a:rPr lang="it-IT" dirty="0" smtClean="0"/>
              <a:t> of a </a:t>
            </a:r>
            <a:r>
              <a:rPr lang="it-IT" dirty="0" err="1" smtClean="0"/>
              <a:t>simple</a:t>
            </a:r>
            <a:r>
              <a:rPr lang="it-IT" dirty="0" smtClean="0"/>
              <a:t> text with the standard style </a:t>
            </a:r>
            <a:r>
              <a:rPr lang="it-IT" dirty="0" err="1" smtClean="0"/>
              <a:t>applied</a:t>
            </a:r>
            <a:r>
              <a:rPr lang="it-IT" dirty="0" smtClean="0"/>
              <a:t>. </a:t>
            </a:r>
          </a:p>
          <a:p>
            <a:endParaRPr lang="it-IT" sz="400" kern="0" dirty="0" smtClean="0">
              <a:cs typeface="Arial"/>
            </a:endParaRPr>
          </a:p>
          <a:p>
            <a:r>
              <a:rPr lang="de-DE" kern="0" dirty="0" err="1" smtClean="0">
                <a:cs typeface="Arial"/>
              </a:rPr>
              <a:t>Here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you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can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see</a:t>
            </a:r>
            <a:r>
              <a:rPr lang="de-DE" kern="0" dirty="0" smtClean="0">
                <a:cs typeface="Arial"/>
              </a:rPr>
              <a:t> a </a:t>
            </a:r>
            <a:r>
              <a:rPr lang="de-DE" kern="0" dirty="0" err="1" smtClean="0">
                <a:cs typeface="Arial"/>
              </a:rPr>
              <a:t>bulleted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textfield</a:t>
            </a:r>
            <a:r>
              <a:rPr lang="de-DE" kern="0" dirty="0" smtClean="0">
                <a:cs typeface="Arial"/>
              </a:rPr>
              <a:t>:</a:t>
            </a:r>
            <a:endParaRPr lang="it-IT" dirty="0" smtClean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err="1" smtClean="0">
                <a:cs typeface="Arial"/>
              </a:rPr>
              <a:t>Please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make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sure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the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bullets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are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used</a:t>
            </a:r>
            <a:r>
              <a:rPr lang="de-DE" kern="0" dirty="0" smtClean="0">
                <a:cs typeface="Arial"/>
              </a:rPr>
              <a:t> in </a:t>
            </a:r>
            <a:r>
              <a:rPr lang="it-IT" dirty="0" err="1"/>
              <a:t>colored</a:t>
            </a:r>
            <a:r>
              <a:rPr lang="it-IT"/>
              <a:t> font </a:t>
            </a:r>
            <a:r>
              <a:rPr lang="de-DE" kern="0" smtClean="0">
                <a:cs typeface="Arial"/>
              </a:rPr>
              <a:t>and</a:t>
            </a:r>
            <a:r>
              <a:rPr lang="de-DE" kern="0" dirty="0" smtClean="0">
                <a:cs typeface="Arial"/>
              </a:rPr>
              <a:t> at 130% </a:t>
            </a:r>
            <a:r>
              <a:rPr lang="de-DE" kern="0" dirty="0" err="1" smtClean="0">
                <a:cs typeface="Arial"/>
              </a:rPr>
              <a:t>of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text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size</a:t>
            </a:r>
            <a:r>
              <a:rPr lang="de-DE" kern="0" dirty="0" smtClean="0">
                <a:cs typeface="Arial"/>
              </a:rPr>
              <a:t>.</a:t>
            </a:r>
            <a:endParaRPr lang="it-IT" dirty="0" smtClean="0"/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kern="0" dirty="0" smtClean="0">
                <a:cs typeface="Arial"/>
              </a:rPr>
              <a:t>The </a:t>
            </a:r>
            <a:r>
              <a:rPr lang="de-DE" kern="0" dirty="0" err="1" smtClean="0">
                <a:cs typeface="Arial"/>
              </a:rPr>
              <a:t>fontsize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used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within</a:t>
            </a:r>
            <a:r>
              <a:rPr lang="de-DE" kern="0" dirty="0" smtClean="0">
                <a:cs typeface="Arial"/>
              </a:rPr>
              <a:t> double </a:t>
            </a:r>
            <a:r>
              <a:rPr lang="de-DE" kern="0" dirty="0" err="1" smtClean="0">
                <a:cs typeface="Arial"/>
              </a:rPr>
              <a:t>column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copy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boxes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usually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is</a:t>
            </a:r>
            <a:r>
              <a:rPr lang="de-DE" kern="0" dirty="0" smtClean="0">
                <a:cs typeface="Arial"/>
              </a:rPr>
              <a:t> 16pt.</a:t>
            </a:r>
          </a:p>
          <a:p>
            <a:pPr marL="285750" indent="-285750"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</a:pPr>
            <a:r>
              <a:rPr lang="de-DE" sz="1400" kern="0" dirty="0" err="1" smtClean="0">
                <a:cs typeface="Arial"/>
              </a:rPr>
              <a:t>If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necessary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for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the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suitable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presentation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of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your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content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you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may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reduce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the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fontsize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to</a:t>
            </a:r>
            <a:r>
              <a:rPr lang="de-DE" sz="1400" kern="0" dirty="0" smtClean="0">
                <a:cs typeface="Arial"/>
              </a:rPr>
              <a:t> 14pt.</a:t>
            </a:r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TEMPLATE WITH DOUBLE COLUMN</a:t>
            </a:r>
            <a:endParaRPr lang="it-IT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pPr algn="ctr"/>
            <a:r>
              <a:rPr lang="en-US" smtClean="0"/>
              <a:t>Samples WITH AND WITHOUT BULLETED TEXT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5753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AGENDA</a:t>
            </a:r>
            <a:endParaRPr lang="it-IT" dirty="0"/>
          </a:p>
        </p:txBody>
      </p:sp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DAY 1 - mattina</a:t>
            </a:r>
            <a:endParaRPr lang="it-IT" dirty="0"/>
          </a:p>
        </p:txBody>
      </p:sp>
      <p:sp>
        <p:nvSpPr>
          <p:cNvPr id="2" name="Content Placehold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it-IT" dirty="0" smtClean="0"/>
              <a:t>Introduzione</a:t>
            </a:r>
          </a:p>
          <a:p>
            <a:r>
              <a:rPr lang="it-IT" dirty="0" smtClean="0"/>
              <a:t>Dev &amp; Ops</a:t>
            </a:r>
          </a:p>
          <a:p>
            <a:r>
              <a:rPr lang="it-IT" dirty="0" smtClean="0"/>
              <a:t>Best Practicies</a:t>
            </a:r>
          </a:p>
          <a:p>
            <a:r>
              <a:rPr lang="it-IT" dirty="0" smtClean="0"/>
              <a:t>Configuration Management e Infrastrucutre As a Code</a:t>
            </a:r>
          </a:p>
          <a:p>
            <a:r>
              <a:rPr lang="it-IT" dirty="0" smtClean="0"/>
              <a:t>Pratica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7895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image </a:t>
            </a:r>
            <a:r>
              <a:rPr lang="it-IT" dirty="0" err="1" smtClean="0"/>
              <a:t>usage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880665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Senza titol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" y="0"/>
            <a:ext cx="9141291" cy="5143500"/>
          </a:xfrm>
          <a:prstGeom prst="rect">
            <a:avLst/>
          </a:prstGeom>
        </p:spPr>
      </p:pic>
      <p:sp>
        <p:nvSpPr>
          <p:cNvPr id="12" name="Rechteck 6"/>
          <p:cNvSpPr/>
          <p:nvPr/>
        </p:nvSpPr>
        <p:spPr>
          <a:xfrm>
            <a:off x="0" y="1"/>
            <a:ext cx="9144000" cy="1249136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6"/>
          <p:cNvSpPr/>
          <p:nvPr/>
        </p:nvSpPr>
        <p:spPr>
          <a:xfrm>
            <a:off x="0" y="3879633"/>
            <a:ext cx="9144000" cy="1249136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TEMPLATE WITH SINGLE IMAGE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09050" y="753750"/>
            <a:ext cx="8725901" cy="328820"/>
          </a:xfrm>
        </p:spPr>
        <p:txBody>
          <a:bodyPr/>
          <a:lstStyle/>
          <a:p>
            <a:r>
              <a:rPr lang="en-US" dirty="0" smtClean="0"/>
              <a:t>FULLSCREEN BACKGROUND IMAGE OPTIMIZED </a:t>
            </a:r>
            <a:r>
              <a:rPr lang="en-US" dirty="0"/>
              <a:t>for </a:t>
            </a:r>
            <a:r>
              <a:rPr lang="en-US" dirty="0" smtClean="0"/>
              <a:t>web (not grainy)</a:t>
            </a:r>
            <a:endParaRPr lang="de-DE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573853" y="4019970"/>
            <a:ext cx="79681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dirty="0" err="1"/>
              <a:t>Layers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top and </a:t>
            </a:r>
            <a:r>
              <a:rPr lang="it-IT" dirty="0" err="1"/>
              <a:t>at</a:t>
            </a:r>
            <a:r>
              <a:rPr lang="it-IT" dirty="0"/>
              <a:t> the bottom of </a:t>
            </a:r>
            <a:r>
              <a:rPr lang="it-IT" dirty="0" err="1"/>
              <a:t>this</a:t>
            </a:r>
            <a:r>
              <a:rPr lang="it-IT" dirty="0"/>
              <a:t> slide are </a:t>
            </a:r>
            <a:r>
              <a:rPr lang="it-IT" dirty="0" err="1"/>
              <a:t>usually</a:t>
            </a:r>
            <a:r>
              <a:rPr lang="it-IT" dirty="0"/>
              <a:t> </a:t>
            </a:r>
            <a:r>
              <a:rPr lang="it-IT" dirty="0" err="1"/>
              <a:t>filled</a:t>
            </a:r>
            <a:r>
              <a:rPr lang="it-IT" dirty="0"/>
              <a:t> with 50% </a:t>
            </a:r>
            <a:r>
              <a:rPr lang="it-IT" dirty="0" err="1"/>
              <a:t>transparency</a:t>
            </a:r>
            <a:r>
              <a:rPr lang="it-IT" dirty="0"/>
              <a:t> </a:t>
            </a:r>
            <a:r>
              <a:rPr lang="it-IT" dirty="0" err="1"/>
              <a:t>black</a:t>
            </a:r>
            <a:r>
              <a:rPr lang="it-IT" dirty="0"/>
              <a:t>. The </a:t>
            </a:r>
            <a:r>
              <a:rPr lang="it-IT" dirty="0" err="1"/>
              <a:t>little</a:t>
            </a:r>
            <a:r>
              <a:rPr lang="it-IT" dirty="0"/>
              <a:t> man </a:t>
            </a:r>
            <a:r>
              <a:rPr lang="it-IT" dirty="0" err="1"/>
              <a:t>running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bottom right </a:t>
            </a:r>
            <a:r>
              <a:rPr lang="it-IT" dirty="0" err="1"/>
              <a:t>has</a:t>
            </a:r>
            <a:r>
              <a:rPr lang="it-IT" dirty="0"/>
              <a:t> to be </a:t>
            </a:r>
            <a:r>
              <a:rPr lang="it-IT" dirty="0" err="1"/>
              <a:t>brought</a:t>
            </a:r>
            <a:r>
              <a:rPr lang="it-IT" dirty="0"/>
              <a:t> in front, so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pasted</a:t>
            </a:r>
            <a:r>
              <a:rPr lang="it-IT" dirty="0"/>
              <a:t> on </a:t>
            </a:r>
            <a:r>
              <a:rPr lang="it-IT" dirty="0" err="1"/>
              <a:t>this</a:t>
            </a:r>
            <a:r>
              <a:rPr lang="it-IT" dirty="0"/>
              <a:t> slide.</a:t>
            </a:r>
          </a:p>
        </p:txBody>
      </p:sp>
      <p:pic>
        <p:nvPicPr>
          <p:cNvPr id="14" name="Bild 5" descr="runningm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2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Senza titolo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83"/>
          <a:stretch/>
        </p:blipFill>
        <p:spPr>
          <a:xfrm>
            <a:off x="2709" y="0"/>
            <a:ext cx="9141291" cy="3873910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0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TEMPLATE WITH SINGLE IMAGE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Sottotitolo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en-US" dirty="0"/>
              <a:t>Picture optimized for web on</a:t>
            </a:r>
            <a:r>
              <a:rPr lang="it-IT" dirty="0"/>
              <a:t> BLACK background</a:t>
            </a:r>
          </a:p>
        </p:txBody>
      </p:sp>
      <p:sp>
        <p:nvSpPr>
          <p:cNvPr id="10" name="Rettangolo 9"/>
          <p:cNvSpPr/>
          <p:nvPr/>
        </p:nvSpPr>
        <p:spPr>
          <a:xfrm>
            <a:off x="573853" y="4161067"/>
            <a:ext cx="79681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dirty="0" err="1"/>
              <a:t>Layers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top and </a:t>
            </a:r>
            <a:r>
              <a:rPr lang="it-IT" dirty="0" err="1"/>
              <a:t>at</a:t>
            </a:r>
            <a:r>
              <a:rPr lang="it-IT" dirty="0"/>
              <a:t> the bottom of </a:t>
            </a:r>
            <a:r>
              <a:rPr lang="it-IT" dirty="0" err="1"/>
              <a:t>this</a:t>
            </a:r>
            <a:r>
              <a:rPr lang="it-IT" dirty="0"/>
              <a:t> slide are </a:t>
            </a:r>
            <a:r>
              <a:rPr lang="it-IT" dirty="0" err="1"/>
              <a:t>filled</a:t>
            </a:r>
            <a:r>
              <a:rPr lang="it-IT" dirty="0"/>
              <a:t> with </a:t>
            </a:r>
            <a:r>
              <a:rPr lang="it-IT" dirty="0" smtClean="0"/>
              <a:t>100% </a:t>
            </a:r>
            <a:r>
              <a:rPr lang="it-IT" dirty="0" err="1" smtClean="0"/>
              <a:t>black</a:t>
            </a:r>
            <a:r>
              <a:rPr lang="it-IT" dirty="0" smtClean="0"/>
              <a:t> </a:t>
            </a:r>
            <a:r>
              <a:rPr lang="it-IT" dirty="0"/>
              <a:t>and are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present</a:t>
            </a:r>
            <a:r>
              <a:rPr lang="it-IT" dirty="0"/>
              <a:t> in the </a:t>
            </a:r>
            <a:r>
              <a:rPr lang="it-IT" dirty="0" smtClean="0"/>
              <a:t>slide master.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223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it-IT" dirty="0" smtClean="0"/>
              <a:t>YOU CAN ALSO USE TEXTUAL </a:t>
            </a:r>
            <a:r>
              <a:rPr lang="it-IT" b="1" dirty="0" smtClean="0">
                <a:latin typeface="Arial Black"/>
                <a:cs typeface="Arial Black"/>
              </a:rPr>
              <a:t>EVIDENCE</a:t>
            </a:r>
          </a:p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an </a:t>
            </a:r>
            <a:r>
              <a:rPr lang="it-IT" dirty="0" err="1" smtClean="0"/>
              <a:t>example</a:t>
            </a:r>
            <a:r>
              <a:rPr lang="it-IT" dirty="0" smtClean="0"/>
              <a:t> of a </a:t>
            </a:r>
            <a:r>
              <a:rPr lang="it-IT" dirty="0" err="1" smtClean="0"/>
              <a:t>simple</a:t>
            </a:r>
            <a:r>
              <a:rPr lang="it-IT" dirty="0" smtClean="0"/>
              <a:t> text with the standard style.</a:t>
            </a:r>
          </a:p>
          <a:p>
            <a:r>
              <a:rPr lang="it-IT" dirty="0" err="1" smtClean="0"/>
              <a:t>Lorem</a:t>
            </a:r>
            <a:r>
              <a:rPr lang="it-IT" dirty="0" smtClean="0"/>
              <a:t> </a:t>
            </a:r>
            <a:r>
              <a:rPr lang="it-IT" dirty="0" err="1" smtClean="0"/>
              <a:t>ipsum</a:t>
            </a:r>
            <a:r>
              <a:rPr lang="it-IT" dirty="0" smtClean="0"/>
              <a:t> </a:t>
            </a:r>
            <a:r>
              <a:rPr lang="it-IT" dirty="0" err="1" smtClean="0"/>
              <a:t>dolor</a:t>
            </a:r>
            <a:r>
              <a:rPr lang="it-IT" dirty="0" smtClean="0"/>
              <a:t> </a:t>
            </a:r>
            <a:r>
              <a:rPr lang="it-IT" dirty="0" err="1" smtClean="0"/>
              <a:t>sit</a:t>
            </a:r>
            <a:r>
              <a:rPr lang="it-IT" dirty="0" smtClean="0"/>
              <a:t> </a:t>
            </a:r>
            <a:r>
              <a:rPr lang="it-IT" dirty="0" err="1" smtClean="0"/>
              <a:t>amet</a:t>
            </a:r>
            <a:r>
              <a:rPr lang="it-IT" dirty="0" smtClean="0"/>
              <a:t>, </a:t>
            </a:r>
            <a:r>
              <a:rPr lang="it-IT" dirty="0" err="1" smtClean="0"/>
              <a:t>consectetuer</a:t>
            </a:r>
            <a:r>
              <a:rPr lang="it-IT" dirty="0" smtClean="0"/>
              <a:t> </a:t>
            </a:r>
            <a:r>
              <a:rPr lang="it-IT" dirty="0" err="1" smtClean="0"/>
              <a:t>adipiscing</a:t>
            </a:r>
            <a:r>
              <a:rPr lang="it-IT" dirty="0" smtClean="0"/>
              <a:t> </a:t>
            </a:r>
            <a:r>
              <a:rPr lang="it-IT" dirty="0" err="1" smtClean="0"/>
              <a:t>elit</a:t>
            </a:r>
            <a:r>
              <a:rPr lang="it-IT" dirty="0" smtClean="0"/>
              <a:t>. </a:t>
            </a:r>
            <a:r>
              <a:rPr lang="it-IT" dirty="0" err="1" smtClean="0"/>
              <a:t>Aenean</a:t>
            </a:r>
            <a:r>
              <a:rPr lang="it-IT" dirty="0" smtClean="0"/>
              <a:t> </a:t>
            </a:r>
            <a:r>
              <a:rPr lang="it-IT" dirty="0" err="1" smtClean="0"/>
              <a:t>commodo</a:t>
            </a:r>
            <a:r>
              <a:rPr lang="it-IT" dirty="0" smtClean="0"/>
              <a:t> ligula </a:t>
            </a:r>
            <a:r>
              <a:rPr lang="it-IT" dirty="0" err="1" smtClean="0"/>
              <a:t>eget</a:t>
            </a:r>
            <a:r>
              <a:rPr lang="it-IT" dirty="0" smtClean="0"/>
              <a:t> </a:t>
            </a:r>
            <a:r>
              <a:rPr lang="it-IT" dirty="0" err="1" smtClean="0"/>
              <a:t>dolor</a:t>
            </a:r>
            <a:r>
              <a:rPr lang="it-IT" dirty="0" smtClean="0"/>
              <a:t>. </a:t>
            </a:r>
            <a:r>
              <a:rPr lang="it-IT" dirty="0" err="1" smtClean="0"/>
              <a:t>Aenean</a:t>
            </a:r>
            <a:r>
              <a:rPr lang="it-IT" dirty="0" smtClean="0"/>
              <a:t> massa.</a:t>
            </a:r>
          </a:p>
          <a:p>
            <a:r>
              <a:rPr lang="de-DE" dirty="0" smtClean="0"/>
              <a:t>The </a:t>
            </a:r>
            <a:r>
              <a:rPr lang="de-DE" dirty="0" err="1" smtClean="0"/>
              <a:t>fontsize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within</a:t>
            </a:r>
            <a:r>
              <a:rPr lang="de-DE" dirty="0" smtClean="0"/>
              <a:t> </a:t>
            </a:r>
            <a:r>
              <a:rPr lang="de-DE" dirty="0" err="1" smtClean="0"/>
              <a:t>side</a:t>
            </a:r>
            <a:r>
              <a:rPr lang="de-DE" dirty="0" smtClean="0"/>
              <a:t> </a:t>
            </a:r>
            <a:r>
              <a:rPr lang="de-DE" dirty="0" err="1" smtClean="0"/>
              <a:t>copy</a:t>
            </a:r>
            <a:r>
              <a:rPr lang="de-DE" dirty="0" smtClean="0"/>
              <a:t> </a:t>
            </a:r>
            <a:r>
              <a:rPr lang="de-DE" dirty="0" err="1" smtClean="0"/>
              <a:t>boxes</a:t>
            </a:r>
            <a:r>
              <a:rPr lang="de-DE" dirty="0" smtClean="0"/>
              <a:t> </a:t>
            </a:r>
            <a:r>
              <a:rPr lang="de-DE" dirty="0" err="1" smtClean="0"/>
              <a:t>usually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16pt</a:t>
            </a:r>
            <a:r>
              <a:rPr lang="it-IT" dirty="0" smtClean="0"/>
              <a:t>.</a:t>
            </a:r>
            <a:endParaRPr lang="it-IT" dirty="0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TEMPLATE WITH INSERT IMAGE</a:t>
            </a:r>
            <a:endParaRPr lang="it-IT" dirty="0"/>
          </a:p>
        </p:txBody>
      </p:sp>
      <p:sp>
        <p:nvSpPr>
          <p:cNvPr id="9" name="Segnaposto immagine 8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Sottotitolo 3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smtClean="0"/>
              <a:t>With SIDE TEXT</a:t>
            </a:r>
            <a:endParaRPr lang="it-IT" dirty="0"/>
          </a:p>
        </p:txBody>
      </p:sp>
      <p:pic>
        <p:nvPicPr>
          <p:cNvPr id="11" name="Immagine 4" descr="Senza titolo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1"/>
          <a:stretch/>
        </p:blipFill>
        <p:spPr>
          <a:xfrm>
            <a:off x="4025735" y="1417013"/>
            <a:ext cx="5118265" cy="3059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14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it-IT" dirty="0" smtClean="0"/>
              <a:t>YOU CAN ALSO USE TEXTUAL </a:t>
            </a:r>
            <a:r>
              <a:rPr lang="it-IT" dirty="0" smtClean="0">
                <a:latin typeface="Arial Black" panose="020B0A04020102020204" pitchFamily="34" charset="0"/>
              </a:rPr>
              <a:t>EVIDENCE</a:t>
            </a:r>
            <a:endParaRPr lang="it-IT" dirty="0" smtClean="0"/>
          </a:p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an </a:t>
            </a:r>
            <a:r>
              <a:rPr lang="it-IT" dirty="0" err="1" smtClean="0"/>
              <a:t>example</a:t>
            </a:r>
            <a:r>
              <a:rPr lang="it-IT" dirty="0" smtClean="0"/>
              <a:t> of a </a:t>
            </a:r>
            <a:r>
              <a:rPr lang="it-IT" dirty="0" err="1" smtClean="0"/>
              <a:t>simple</a:t>
            </a:r>
            <a:r>
              <a:rPr lang="it-IT" dirty="0" smtClean="0"/>
              <a:t> text with the standard style.</a:t>
            </a:r>
          </a:p>
          <a:p>
            <a:r>
              <a:rPr lang="it-IT" i="1" dirty="0" err="1" smtClean="0"/>
              <a:t>Lorem</a:t>
            </a:r>
            <a:r>
              <a:rPr lang="it-IT" i="1" dirty="0" smtClean="0"/>
              <a:t> </a:t>
            </a:r>
            <a:r>
              <a:rPr lang="it-IT" i="1" dirty="0" err="1" smtClean="0"/>
              <a:t>ipsum</a:t>
            </a:r>
            <a:r>
              <a:rPr lang="it-IT" dirty="0" smtClean="0"/>
              <a:t> </a:t>
            </a:r>
            <a:r>
              <a:rPr lang="it-IT" dirty="0" err="1" smtClean="0"/>
              <a:t>dolor</a:t>
            </a:r>
            <a:r>
              <a:rPr lang="it-IT" dirty="0" smtClean="0"/>
              <a:t> </a:t>
            </a:r>
            <a:r>
              <a:rPr lang="it-IT" dirty="0" err="1" smtClean="0"/>
              <a:t>sit</a:t>
            </a:r>
            <a:r>
              <a:rPr lang="it-IT" dirty="0" smtClean="0"/>
              <a:t> </a:t>
            </a:r>
            <a:r>
              <a:rPr lang="it-IT" dirty="0" err="1" smtClean="0"/>
              <a:t>amet</a:t>
            </a:r>
            <a:r>
              <a:rPr lang="it-IT" dirty="0" smtClean="0"/>
              <a:t>, </a:t>
            </a:r>
            <a:r>
              <a:rPr lang="it-IT" dirty="0" err="1" smtClean="0"/>
              <a:t>consectetuer</a:t>
            </a:r>
            <a:r>
              <a:rPr lang="it-IT" dirty="0" smtClean="0"/>
              <a:t> </a:t>
            </a:r>
            <a:r>
              <a:rPr lang="it-IT" dirty="0" err="1" smtClean="0"/>
              <a:t>adipiscing</a:t>
            </a:r>
            <a:r>
              <a:rPr lang="it-IT" dirty="0" smtClean="0"/>
              <a:t> </a:t>
            </a:r>
            <a:r>
              <a:rPr lang="it-IT" dirty="0" err="1" smtClean="0"/>
              <a:t>elit</a:t>
            </a:r>
            <a:r>
              <a:rPr lang="it-IT" dirty="0" smtClean="0"/>
              <a:t>. </a:t>
            </a:r>
            <a:r>
              <a:rPr lang="it-IT" dirty="0" err="1" smtClean="0"/>
              <a:t>Aenean</a:t>
            </a:r>
            <a:r>
              <a:rPr lang="it-IT" dirty="0" smtClean="0"/>
              <a:t> </a:t>
            </a:r>
            <a:r>
              <a:rPr lang="it-IT" dirty="0" err="1" smtClean="0"/>
              <a:t>commodo</a:t>
            </a:r>
            <a:r>
              <a:rPr lang="it-IT" dirty="0" smtClean="0"/>
              <a:t> ligula </a:t>
            </a:r>
            <a:r>
              <a:rPr lang="it-IT" dirty="0" err="1" smtClean="0"/>
              <a:t>eget</a:t>
            </a:r>
            <a:r>
              <a:rPr lang="it-IT" dirty="0" smtClean="0"/>
              <a:t> </a:t>
            </a:r>
            <a:r>
              <a:rPr lang="it-IT" dirty="0" err="1" smtClean="0"/>
              <a:t>dolor</a:t>
            </a:r>
            <a:r>
              <a:rPr lang="it-IT" dirty="0" smtClean="0"/>
              <a:t>. </a:t>
            </a:r>
            <a:r>
              <a:rPr lang="it-IT" dirty="0" err="1" smtClean="0"/>
              <a:t>Aenean</a:t>
            </a:r>
            <a:r>
              <a:rPr lang="it-IT" dirty="0" smtClean="0"/>
              <a:t> massa.</a:t>
            </a:r>
          </a:p>
          <a:p>
            <a:r>
              <a:rPr lang="de-DE" kern="0" dirty="0" smtClean="0">
                <a:cs typeface="Arial"/>
              </a:rPr>
              <a:t>The </a:t>
            </a:r>
            <a:r>
              <a:rPr lang="de-DE" kern="0" dirty="0" err="1" smtClean="0">
                <a:cs typeface="Arial"/>
              </a:rPr>
              <a:t>fontsize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used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within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side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copy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boxes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usually</a:t>
            </a:r>
            <a:r>
              <a:rPr lang="de-DE" kern="0" dirty="0" smtClean="0">
                <a:cs typeface="Arial"/>
              </a:rPr>
              <a:t> </a:t>
            </a:r>
            <a:r>
              <a:rPr lang="de-DE" kern="0" dirty="0" err="1" smtClean="0">
                <a:cs typeface="Arial"/>
              </a:rPr>
              <a:t>is</a:t>
            </a:r>
            <a:r>
              <a:rPr lang="de-DE" kern="0" dirty="0" smtClean="0">
                <a:cs typeface="Arial"/>
              </a:rPr>
              <a:t> 16pt</a:t>
            </a:r>
            <a:r>
              <a:rPr lang="it-IT" dirty="0" smtClean="0"/>
              <a:t>.</a:t>
            </a:r>
            <a:endParaRPr lang="it-IT" dirty="0"/>
          </a:p>
        </p:txBody>
      </p:sp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504193" y="408191"/>
            <a:ext cx="8135615" cy="266461"/>
          </a:xfrm>
        </p:spPr>
        <p:txBody>
          <a:bodyPr/>
          <a:lstStyle/>
          <a:p>
            <a:r>
              <a:rPr lang="it-IT" dirty="0" smtClean="0"/>
              <a:t>TEMPLATE WITH INSERT GRADIENT</a:t>
            </a:r>
            <a:endParaRPr lang="it-IT" dirty="0"/>
          </a:p>
        </p:txBody>
      </p:sp>
      <p:sp>
        <p:nvSpPr>
          <p:cNvPr id="8" name="Segnaposto contenuto 7"/>
          <p:cNvSpPr>
            <a:spLocks noGrp="1"/>
          </p:cNvSpPr>
          <p:nvPr>
            <p:ph sz="half" idx="11"/>
          </p:nvPr>
        </p:nvSpPr>
        <p:spPr/>
        <p:txBody>
          <a:bodyPr/>
          <a:lstStyle/>
          <a:p>
            <a:r>
              <a:rPr lang="it-IT" dirty="0" smtClean="0"/>
              <a:t>GROWHT</a:t>
            </a:r>
            <a:endParaRPr lang="it-IT" sz="7200" dirty="0" smtClean="0"/>
          </a:p>
        </p:txBody>
      </p:sp>
      <p:sp>
        <p:nvSpPr>
          <p:cNvPr id="6" name="Segnaposto contenuto 5"/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r>
              <a:rPr lang="it-IT" smtClean="0"/>
              <a:t>YOU CAN HIGHLIGH SOME TEXT HERE.</a:t>
            </a:r>
          </a:p>
          <a:p>
            <a:r>
              <a:rPr lang="it-IT" smtClean="0"/>
              <a:t>OR EVEN PUT EMPHASIS ON DATA.</a:t>
            </a:r>
          </a:p>
          <a:p>
            <a:endParaRPr lang="it-IT" dirty="0"/>
          </a:p>
        </p:txBody>
      </p:sp>
      <p:sp>
        <p:nvSpPr>
          <p:cNvPr id="4" name="Sottotitolo 3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it-IT" dirty="0" smtClean="0"/>
              <a:t>With SIDE TEXT</a:t>
            </a:r>
            <a:endParaRPr lang="it-IT" dirty="0"/>
          </a:p>
        </p:txBody>
      </p:sp>
      <p:sp>
        <p:nvSpPr>
          <p:cNvPr id="9" name="Rettangolo 8"/>
          <p:cNvSpPr/>
          <p:nvPr/>
        </p:nvSpPr>
        <p:spPr>
          <a:xfrm>
            <a:off x="4220151" y="3444587"/>
            <a:ext cx="225734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5400" dirty="0">
                <a:solidFill>
                  <a:srgbClr val="FFFFFF"/>
                </a:solidFill>
                <a:latin typeface="Arial Black"/>
                <a:cs typeface="Arial Black"/>
              </a:rPr>
              <a:t>+60%</a:t>
            </a:r>
          </a:p>
        </p:txBody>
      </p:sp>
    </p:spTree>
    <p:extLst>
      <p:ext uri="{BB962C8B-B14F-4D97-AF65-F5344CB8AC3E}">
        <p14:creationId xmlns:p14="http://schemas.microsoft.com/office/powerpoint/2010/main" val="180918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Chart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90458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5" descr="pexels-photo-141673-large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832"/>
          <a:stretch/>
        </p:blipFill>
        <p:spPr>
          <a:xfrm>
            <a:off x="-1" y="0"/>
            <a:ext cx="9144001" cy="5151389"/>
          </a:xfrm>
          <a:prstGeom prst="rect">
            <a:avLst/>
          </a:prstGeom>
        </p:spPr>
      </p:pic>
      <p:sp>
        <p:nvSpPr>
          <p:cNvPr id="6" name="Rechteck 6"/>
          <p:cNvSpPr/>
          <p:nvPr/>
        </p:nvSpPr>
        <p:spPr>
          <a:xfrm>
            <a:off x="0" y="1"/>
            <a:ext cx="9144000" cy="5143499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TEMPLATE FOR chart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359813" y="753750"/>
            <a:ext cx="8424374" cy="328820"/>
          </a:xfrm>
        </p:spPr>
        <p:txBody>
          <a:bodyPr/>
          <a:lstStyle/>
          <a:p>
            <a:r>
              <a:rPr lang="en-US" dirty="0"/>
              <a:t>WITH FULLSCREEN BG IMAGE AND A 50% BLACK TRANSPARENCY </a:t>
            </a:r>
            <a:r>
              <a:rPr lang="en-US" dirty="0" smtClean="0"/>
              <a:t>LAYER</a:t>
            </a:r>
            <a:endParaRPr lang="en-US" dirty="0"/>
          </a:p>
        </p:txBody>
      </p:sp>
      <p:graphicFrame>
        <p:nvGraphicFramePr>
          <p:cNvPr id="5" name="Grafico 4"/>
          <p:cNvGraphicFramePr/>
          <p:nvPr>
            <p:extLst>
              <p:ext uri="{D42A27DB-BD31-4B8C-83A1-F6EECF244321}">
                <p14:modId xmlns:p14="http://schemas.microsoft.com/office/powerpoint/2010/main" val="1831963075"/>
              </p:ext>
            </p:extLst>
          </p:nvPr>
        </p:nvGraphicFramePr>
        <p:xfrm>
          <a:off x="464925" y="1335832"/>
          <a:ext cx="8310940" cy="30220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9" name="Bild 5" descr="runningma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300993" y="4597762"/>
            <a:ext cx="854201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1400" dirty="0" smtClean="0"/>
              <a:t>The </a:t>
            </a:r>
            <a:r>
              <a:rPr lang="it-IT" sz="1400" dirty="0" err="1"/>
              <a:t>little</a:t>
            </a:r>
            <a:r>
              <a:rPr lang="it-IT" sz="1400" dirty="0"/>
              <a:t> man </a:t>
            </a:r>
            <a:r>
              <a:rPr lang="it-IT" sz="1400" dirty="0" err="1"/>
              <a:t>running</a:t>
            </a:r>
            <a:r>
              <a:rPr lang="it-IT" sz="1400" dirty="0"/>
              <a:t> </a:t>
            </a:r>
            <a:r>
              <a:rPr lang="it-IT" sz="1400" dirty="0" err="1"/>
              <a:t>at</a:t>
            </a:r>
            <a:r>
              <a:rPr lang="it-IT" sz="1400" dirty="0"/>
              <a:t> bottom right </a:t>
            </a:r>
            <a:r>
              <a:rPr lang="it-IT" sz="1400" dirty="0" err="1"/>
              <a:t>has</a:t>
            </a:r>
            <a:r>
              <a:rPr lang="it-IT" sz="1400" dirty="0"/>
              <a:t> to be </a:t>
            </a:r>
            <a:r>
              <a:rPr lang="it-IT" sz="1400" dirty="0" err="1"/>
              <a:t>brought</a:t>
            </a:r>
            <a:r>
              <a:rPr lang="it-IT" sz="1400" dirty="0"/>
              <a:t> in front, so </a:t>
            </a:r>
            <a:r>
              <a:rPr lang="it-IT" sz="1400" dirty="0" err="1"/>
              <a:t>it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pasted</a:t>
            </a:r>
            <a:r>
              <a:rPr lang="it-IT" sz="1400" dirty="0"/>
              <a:t> on </a:t>
            </a:r>
            <a:r>
              <a:rPr lang="it-IT" sz="1400" dirty="0" err="1"/>
              <a:t>this</a:t>
            </a:r>
            <a:r>
              <a:rPr lang="it-IT" sz="1400" dirty="0"/>
              <a:t> slide.</a:t>
            </a:r>
          </a:p>
        </p:txBody>
      </p:sp>
    </p:spTree>
    <p:extLst>
      <p:ext uri="{BB962C8B-B14F-4D97-AF65-F5344CB8AC3E}">
        <p14:creationId xmlns:p14="http://schemas.microsoft.com/office/powerpoint/2010/main" val="407414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TEMPLATE FOR chart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WITH BLACK BACKGROUND AND SINGLE </a:t>
            </a:r>
            <a:r>
              <a:rPr lang="en-US" dirty="0" smtClean="0"/>
              <a:t>COLUMN</a:t>
            </a:r>
            <a:endParaRPr lang="en-US" dirty="0"/>
          </a:p>
        </p:txBody>
      </p:sp>
      <p:graphicFrame>
        <p:nvGraphicFramePr>
          <p:cNvPr id="5" name="Grafico 4"/>
          <p:cNvGraphicFramePr/>
          <p:nvPr>
            <p:extLst>
              <p:ext uri="{D42A27DB-BD31-4B8C-83A1-F6EECF244321}">
                <p14:modId xmlns:p14="http://schemas.microsoft.com/office/powerpoint/2010/main" val="2221156770"/>
              </p:ext>
            </p:extLst>
          </p:nvPr>
        </p:nvGraphicFramePr>
        <p:xfrm>
          <a:off x="464925" y="1335832"/>
          <a:ext cx="8498032" cy="30220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Grafico 4"/>
          <p:cNvGraphicFramePr/>
          <p:nvPr>
            <p:extLst>
              <p:ext uri="{D42A27DB-BD31-4B8C-83A1-F6EECF244321}">
                <p14:modId xmlns:p14="http://schemas.microsoft.com/office/powerpoint/2010/main" val="2283457708"/>
              </p:ext>
            </p:extLst>
          </p:nvPr>
        </p:nvGraphicFramePr>
        <p:xfrm>
          <a:off x="464925" y="1335832"/>
          <a:ext cx="8310940" cy="30220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56214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TEMPLATE FOR chart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WITH BLACK BACKGROUND AND </a:t>
            </a:r>
            <a:r>
              <a:rPr lang="en-US" dirty="0" smtClean="0"/>
              <a:t>double COLUMN</a:t>
            </a:r>
            <a:endParaRPr lang="en-US" dirty="0"/>
          </a:p>
        </p:txBody>
      </p:sp>
      <p:graphicFrame>
        <p:nvGraphicFramePr>
          <p:cNvPr id="5" name="Grafico 4"/>
          <p:cNvGraphicFramePr/>
          <p:nvPr>
            <p:extLst>
              <p:ext uri="{D42A27DB-BD31-4B8C-83A1-F6EECF244321}">
                <p14:modId xmlns:p14="http://schemas.microsoft.com/office/powerpoint/2010/main" val="1319678072"/>
              </p:ext>
            </p:extLst>
          </p:nvPr>
        </p:nvGraphicFramePr>
        <p:xfrm>
          <a:off x="464925" y="1335832"/>
          <a:ext cx="8498032" cy="30220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0200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TEMPLATE FOR chart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WITH BLACK BACKGROUND AND </a:t>
            </a:r>
            <a:r>
              <a:rPr lang="en-US" dirty="0" smtClean="0"/>
              <a:t>triple COLUMN</a:t>
            </a:r>
            <a:endParaRPr lang="en-US" dirty="0"/>
          </a:p>
        </p:txBody>
      </p:sp>
      <p:graphicFrame>
        <p:nvGraphicFramePr>
          <p:cNvPr id="5" name="Grafico 4"/>
          <p:cNvGraphicFramePr/>
          <p:nvPr>
            <p:extLst>
              <p:ext uri="{D42A27DB-BD31-4B8C-83A1-F6EECF244321}">
                <p14:modId xmlns:p14="http://schemas.microsoft.com/office/powerpoint/2010/main" val="2908442477"/>
              </p:ext>
            </p:extLst>
          </p:nvPr>
        </p:nvGraphicFramePr>
        <p:xfrm>
          <a:off x="577240" y="1335832"/>
          <a:ext cx="8259774" cy="30220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09390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INTRODUZIONE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67706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TEMPLATE FOR trend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359813" y="753750"/>
            <a:ext cx="8424374" cy="328820"/>
          </a:xfrm>
        </p:spPr>
        <p:txBody>
          <a:bodyPr/>
          <a:lstStyle/>
          <a:p>
            <a:r>
              <a:rPr lang="en-US" dirty="0"/>
              <a:t>WITH </a:t>
            </a:r>
            <a:r>
              <a:rPr lang="en-US" dirty="0" err="1"/>
              <a:t>bLACK</a:t>
            </a:r>
            <a:r>
              <a:rPr lang="en-US" dirty="0"/>
              <a:t> BACKGROUND</a:t>
            </a:r>
          </a:p>
        </p:txBody>
      </p:sp>
      <p:graphicFrame>
        <p:nvGraphicFramePr>
          <p:cNvPr id="13" name="Diagramm 4"/>
          <p:cNvGraphicFramePr/>
          <p:nvPr>
            <p:extLst>
              <p:ext uri="{D42A27DB-BD31-4B8C-83A1-F6EECF244321}">
                <p14:modId xmlns:p14="http://schemas.microsoft.com/office/powerpoint/2010/main" val="2956282834"/>
              </p:ext>
            </p:extLst>
          </p:nvPr>
        </p:nvGraphicFramePr>
        <p:xfrm>
          <a:off x="-153909" y="1082570"/>
          <a:ext cx="9406551" cy="4060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extfeld 5"/>
          <p:cNvSpPr txBox="1"/>
          <p:nvPr/>
        </p:nvSpPr>
        <p:spPr>
          <a:xfrm>
            <a:off x="474385" y="4576848"/>
            <a:ext cx="549314" cy="2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none" lIns="18000" tIns="0" rIns="18000" bIns="0" rtlCol="0">
            <a:spAutoFit/>
          </a:bodyPr>
          <a:lstStyle/>
          <a:p>
            <a:pPr algn="ctr"/>
            <a:r>
              <a:rPr lang="de-DE" sz="1500" dirty="0" smtClean="0">
                <a:solidFill>
                  <a:srgbClr val="000000"/>
                </a:solidFill>
                <a:latin typeface="Arial Black" panose="020B0A04020102020204" pitchFamily="34" charset="0"/>
                <a:cs typeface="Arial"/>
              </a:rPr>
              <a:t>2015</a:t>
            </a:r>
            <a:endParaRPr lang="de-DE" sz="1500" dirty="0">
              <a:solidFill>
                <a:srgbClr val="000000"/>
              </a:solidFill>
              <a:latin typeface="Arial Black" panose="020B0A04020102020204" pitchFamily="34" charset="0"/>
              <a:cs typeface="Arial"/>
            </a:endParaRPr>
          </a:p>
        </p:txBody>
      </p:sp>
      <p:sp>
        <p:nvSpPr>
          <p:cNvPr id="15" name="Textfeld 6"/>
          <p:cNvSpPr txBox="1"/>
          <p:nvPr/>
        </p:nvSpPr>
        <p:spPr>
          <a:xfrm>
            <a:off x="474385" y="4279796"/>
            <a:ext cx="549314" cy="2308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18000" tIns="0" rIns="18000" bIns="0" rtlCol="0">
            <a:spAutoFit/>
          </a:bodyPr>
          <a:lstStyle/>
          <a:p>
            <a:pPr algn="ctr"/>
            <a:r>
              <a:rPr lang="de-DE" sz="1500" dirty="0" smtClean="0">
                <a:solidFill>
                  <a:srgbClr val="FFFFFF"/>
                </a:solidFill>
                <a:latin typeface="Arial Black" panose="020B0A04020102020204" pitchFamily="34" charset="0"/>
                <a:cs typeface="Arial"/>
              </a:rPr>
              <a:t>2016</a:t>
            </a:r>
            <a:endParaRPr lang="de-DE" sz="1500" dirty="0">
              <a:solidFill>
                <a:srgbClr val="FFFFFF"/>
              </a:solidFill>
              <a:latin typeface="Arial Black" panose="020B0A0402010202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881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contenuto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it-IT" dirty="0" smtClean="0"/>
              <a:t>YOU CAN ALSO USE TEXTUAL </a:t>
            </a:r>
            <a:r>
              <a:rPr lang="it-IT" dirty="0" smtClean="0">
                <a:latin typeface="Arial Black" panose="020B0A04020102020204" pitchFamily="34" charset="0"/>
              </a:rPr>
              <a:t>EVIDENCE</a:t>
            </a:r>
            <a:endParaRPr lang="it-IT" dirty="0" smtClean="0"/>
          </a:p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an </a:t>
            </a:r>
            <a:r>
              <a:rPr lang="it-IT" dirty="0" err="1" smtClean="0"/>
              <a:t>example</a:t>
            </a:r>
            <a:r>
              <a:rPr lang="it-IT" dirty="0" smtClean="0"/>
              <a:t> of a </a:t>
            </a:r>
            <a:r>
              <a:rPr lang="it-IT" dirty="0" err="1" smtClean="0"/>
              <a:t>simple</a:t>
            </a:r>
            <a:r>
              <a:rPr lang="it-IT" dirty="0" smtClean="0"/>
              <a:t> text with the standard style.</a:t>
            </a:r>
          </a:p>
          <a:p>
            <a:r>
              <a:rPr lang="it-IT" i="1" dirty="0" err="1" smtClean="0"/>
              <a:t>Lorem</a:t>
            </a:r>
            <a:r>
              <a:rPr lang="it-IT" i="1" dirty="0" smtClean="0"/>
              <a:t> </a:t>
            </a:r>
            <a:r>
              <a:rPr lang="it-IT" i="1" dirty="0" err="1" smtClean="0"/>
              <a:t>ipsum</a:t>
            </a:r>
            <a:r>
              <a:rPr lang="it-IT" dirty="0" smtClean="0"/>
              <a:t> </a:t>
            </a:r>
            <a:r>
              <a:rPr lang="it-IT" dirty="0" err="1" smtClean="0"/>
              <a:t>dolor</a:t>
            </a:r>
            <a:r>
              <a:rPr lang="it-IT" dirty="0" smtClean="0"/>
              <a:t> </a:t>
            </a:r>
            <a:r>
              <a:rPr lang="it-IT" dirty="0" err="1" smtClean="0"/>
              <a:t>sit</a:t>
            </a:r>
            <a:r>
              <a:rPr lang="it-IT" dirty="0" smtClean="0"/>
              <a:t> </a:t>
            </a:r>
            <a:r>
              <a:rPr lang="it-IT" dirty="0" err="1" smtClean="0"/>
              <a:t>amet</a:t>
            </a:r>
            <a:r>
              <a:rPr lang="it-IT" dirty="0" smtClean="0"/>
              <a:t>, </a:t>
            </a:r>
            <a:r>
              <a:rPr lang="it-IT" dirty="0" err="1" smtClean="0"/>
              <a:t>consectetuer</a:t>
            </a:r>
            <a:r>
              <a:rPr lang="it-IT" dirty="0" smtClean="0"/>
              <a:t> </a:t>
            </a:r>
            <a:r>
              <a:rPr lang="it-IT" dirty="0" err="1" smtClean="0"/>
              <a:t>adipiscing</a:t>
            </a:r>
            <a:r>
              <a:rPr lang="it-IT" dirty="0" smtClean="0"/>
              <a:t> </a:t>
            </a:r>
            <a:r>
              <a:rPr lang="it-IT" dirty="0" err="1" smtClean="0"/>
              <a:t>elit</a:t>
            </a:r>
            <a:r>
              <a:rPr lang="it-IT" dirty="0" smtClean="0"/>
              <a:t>. </a:t>
            </a:r>
            <a:r>
              <a:rPr lang="it-IT" dirty="0" err="1" smtClean="0"/>
              <a:t>Aenean</a:t>
            </a:r>
            <a:r>
              <a:rPr lang="it-IT" dirty="0" smtClean="0"/>
              <a:t> </a:t>
            </a:r>
            <a:r>
              <a:rPr lang="it-IT" dirty="0" err="1" smtClean="0"/>
              <a:t>commodo</a:t>
            </a:r>
            <a:r>
              <a:rPr lang="it-IT" dirty="0" smtClean="0"/>
              <a:t> ligula </a:t>
            </a:r>
            <a:r>
              <a:rPr lang="it-IT" dirty="0" err="1" smtClean="0"/>
              <a:t>eget</a:t>
            </a:r>
            <a:r>
              <a:rPr lang="it-IT" dirty="0" smtClean="0"/>
              <a:t> </a:t>
            </a:r>
            <a:r>
              <a:rPr lang="it-IT" dirty="0" err="1" smtClean="0"/>
              <a:t>dolor</a:t>
            </a:r>
            <a:r>
              <a:rPr lang="it-IT" dirty="0" smtClean="0"/>
              <a:t>. </a:t>
            </a:r>
            <a:r>
              <a:rPr lang="it-IT" dirty="0" err="1" smtClean="0"/>
              <a:t>Aenean</a:t>
            </a:r>
            <a:r>
              <a:rPr lang="it-IT" dirty="0" smtClean="0"/>
              <a:t> massa.</a:t>
            </a:r>
          </a:p>
          <a:p>
            <a:r>
              <a:rPr lang="de-DE" kern="0" dirty="0" smtClean="0">
                <a:solidFill>
                  <a:sysClr val="window" lastClr="FFFFFF"/>
                </a:solidFill>
                <a:cs typeface="Arial"/>
              </a:rPr>
              <a:t>The </a:t>
            </a:r>
            <a:r>
              <a:rPr lang="de-DE" kern="0" dirty="0" err="1" smtClean="0">
                <a:solidFill>
                  <a:sysClr val="window" lastClr="FFFFFF"/>
                </a:solidFill>
                <a:cs typeface="Arial"/>
              </a:rPr>
              <a:t>fontsize</a:t>
            </a:r>
            <a:r>
              <a:rPr lang="de-DE" kern="0" dirty="0" smtClean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kern="0" dirty="0" err="1" smtClean="0">
                <a:solidFill>
                  <a:sysClr val="window" lastClr="FFFFFF"/>
                </a:solidFill>
                <a:cs typeface="Arial"/>
              </a:rPr>
              <a:t>used</a:t>
            </a:r>
            <a:r>
              <a:rPr lang="de-DE" kern="0" dirty="0" smtClean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kern="0" dirty="0" err="1" smtClean="0">
                <a:solidFill>
                  <a:sysClr val="window" lastClr="FFFFFF"/>
                </a:solidFill>
                <a:cs typeface="Arial"/>
              </a:rPr>
              <a:t>within</a:t>
            </a:r>
            <a:r>
              <a:rPr lang="de-DE" kern="0" dirty="0" smtClean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kern="0" dirty="0" err="1" smtClean="0">
                <a:solidFill>
                  <a:sysClr val="window" lastClr="FFFFFF"/>
                </a:solidFill>
                <a:cs typeface="Arial"/>
              </a:rPr>
              <a:t>side</a:t>
            </a:r>
            <a:r>
              <a:rPr lang="de-DE" kern="0" dirty="0" smtClean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kern="0" dirty="0" err="1" smtClean="0">
                <a:solidFill>
                  <a:sysClr val="window" lastClr="FFFFFF"/>
                </a:solidFill>
                <a:cs typeface="Arial"/>
              </a:rPr>
              <a:t>copy</a:t>
            </a:r>
            <a:r>
              <a:rPr lang="de-DE" kern="0" dirty="0" smtClean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kern="0" dirty="0" err="1" smtClean="0">
                <a:solidFill>
                  <a:sysClr val="window" lastClr="FFFFFF"/>
                </a:solidFill>
                <a:cs typeface="Arial"/>
              </a:rPr>
              <a:t>boxes</a:t>
            </a:r>
            <a:r>
              <a:rPr lang="de-DE" kern="0" dirty="0" smtClean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kern="0" dirty="0" err="1" smtClean="0">
                <a:solidFill>
                  <a:sysClr val="window" lastClr="FFFFFF"/>
                </a:solidFill>
                <a:cs typeface="Arial"/>
              </a:rPr>
              <a:t>usually</a:t>
            </a:r>
            <a:r>
              <a:rPr lang="de-DE" kern="0" dirty="0" smtClean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kern="0" dirty="0" err="1" smtClean="0">
                <a:solidFill>
                  <a:sysClr val="window" lastClr="FFFFFF"/>
                </a:solidFill>
                <a:cs typeface="Arial"/>
              </a:rPr>
              <a:t>is</a:t>
            </a:r>
            <a:r>
              <a:rPr lang="de-DE" kern="0" dirty="0" smtClean="0">
                <a:solidFill>
                  <a:sysClr val="window" lastClr="FFFFFF"/>
                </a:solidFill>
                <a:cs typeface="Arial"/>
              </a:rPr>
              <a:t> 16pt</a:t>
            </a:r>
            <a:r>
              <a:rPr lang="it-IT" dirty="0" smtClean="0"/>
              <a:t>.</a:t>
            </a:r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TEMPLATE FOR TREND</a:t>
            </a:r>
            <a:endParaRPr lang="it-IT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smtClean="0"/>
              <a:t>With side text</a:t>
            </a:r>
            <a:endParaRPr lang="it-IT" dirty="0"/>
          </a:p>
        </p:txBody>
      </p:sp>
      <p:graphicFrame>
        <p:nvGraphicFramePr>
          <p:cNvPr id="5" name="Grafico 4"/>
          <p:cNvGraphicFramePr/>
          <p:nvPr>
            <p:extLst>
              <p:ext uri="{D42A27DB-BD31-4B8C-83A1-F6EECF244321}">
                <p14:modId xmlns:p14="http://schemas.microsoft.com/office/powerpoint/2010/main" val="3794144700"/>
              </p:ext>
            </p:extLst>
          </p:nvPr>
        </p:nvGraphicFramePr>
        <p:xfrm>
          <a:off x="3823855" y="1261317"/>
          <a:ext cx="5011387" cy="3336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5450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5" descr="pexels-photo-141673-large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832"/>
          <a:stretch/>
        </p:blipFill>
        <p:spPr>
          <a:xfrm>
            <a:off x="-1" y="0"/>
            <a:ext cx="9144001" cy="5151389"/>
          </a:xfrm>
          <a:prstGeom prst="rect">
            <a:avLst/>
          </a:prstGeom>
        </p:spPr>
      </p:pic>
      <p:sp>
        <p:nvSpPr>
          <p:cNvPr id="6" name="Rechteck 6"/>
          <p:cNvSpPr/>
          <p:nvPr/>
        </p:nvSpPr>
        <p:spPr>
          <a:xfrm>
            <a:off x="0" y="1"/>
            <a:ext cx="9144000" cy="5143499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 Black" panose="020B0A04020102020204" pitchFamily="34" charset="0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TEMPLATE FOR trend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359813" y="753750"/>
            <a:ext cx="8424374" cy="328820"/>
          </a:xfrm>
        </p:spPr>
        <p:txBody>
          <a:bodyPr/>
          <a:lstStyle/>
          <a:p>
            <a:r>
              <a:rPr lang="en-US" dirty="0"/>
              <a:t>WITH FULLSCREEN BG IMAGE AND A 50% BLACK TRANSPARENCY </a:t>
            </a:r>
            <a:r>
              <a:rPr lang="en-US" dirty="0" smtClean="0"/>
              <a:t>LAYER</a:t>
            </a:r>
            <a:endParaRPr lang="en-US" dirty="0"/>
          </a:p>
        </p:txBody>
      </p:sp>
      <p:pic>
        <p:nvPicPr>
          <p:cNvPr id="9" name="Bild 5" descr="runningm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300993" y="4597762"/>
            <a:ext cx="854201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1400" dirty="0" smtClean="0"/>
              <a:t>The </a:t>
            </a:r>
            <a:r>
              <a:rPr lang="it-IT" sz="1400" dirty="0" err="1"/>
              <a:t>little</a:t>
            </a:r>
            <a:r>
              <a:rPr lang="it-IT" sz="1400" dirty="0"/>
              <a:t> man </a:t>
            </a:r>
            <a:r>
              <a:rPr lang="it-IT" sz="1400" dirty="0" err="1"/>
              <a:t>running</a:t>
            </a:r>
            <a:r>
              <a:rPr lang="it-IT" sz="1400" dirty="0"/>
              <a:t> </a:t>
            </a:r>
            <a:r>
              <a:rPr lang="it-IT" sz="1400" dirty="0" err="1"/>
              <a:t>at</a:t>
            </a:r>
            <a:r>
              <a:rPr lang="it-IT" sz="1400" dirty="0"/>
              <a:t> bottom right </a:t>
            </a:r>
            <a:r>
              <a:rPr lang="it-IT" sz="1400" dirty="0" err="1"/>
              <a:t>has</a:t>
            </a:r>
            <a:r>
              <a:rPr lang="it-IT" sz="1400" dirty="0"/>
              <a:t> to be </a:t>
            </a:r>
            <a:r>
              <a:rPr lang="it-IT" sz="1400" dirty="0" err="1"/>
              <a:t>brought</a:t>
            </a:r>
            <a:r>
              <a:rPr lang="it-IT" sz="1400" dirty="0"/>
              <a:t> in front, so </a:t>
            </a:r>
            <a:r>
              <a:rPr lang="it-IT" sz="1400" dirty="0" err="1"/>
              <a:t>it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pasted</a:t>
            </a:r>
            <a:r>
              <a:rPr lang="it-IT" sz="1400" dirty="0"/>
              <a:t> on </a:t>
            </a:r>
            <a:r>
              <a:rPr lang="it-IT" sz="1400" dirty="0" err="1"/>
              <a:t>this</a:t>
            </a:r>
            <a:r>
              <a:rPr lang="it-IT" sz="1400" dirty="0"/>
              <a:t> slide.</a:t>
            </a:r>
          </a:p>
        </p:txBody>
      </p:sp>
      <p:cxnSp>
        <p:nvCxnSpPr>
          <p:cNvPr id="11" name="Gerade Verbindung 25"/>
          <p:cNvCxnSpPr/>
          <p:nvPr/>
        </p:nvCxnSpPr>
        <p:spPr>
          <a:xfrm>
            <a:off x="603248" y="1441355"/>
            <a:ext cx="0" cy="2597934"/>
          </a:xfrm>
          <a:prstGeom prst="line">
            <a:avLst/>
          </a:prstGeom>
          <a:ln w="38100" cmpd="sng">
            <a:solidFill>
              <a:schemeClr val="bg1">
                <a:alpha val="17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26"/>
          <p:cNvCxnSpPr/>
          <p:nvPr/>
        </p:nvCxnSpPr>
        <p:spPr>
          <a:xfrm>
            <a:off x="1964658" y="1441355"/>
            <a:ext cx="0" cy="2597934"/>
          </a:xfrm>
          <a:prstGeom prst="line">
            <a:avLst/>
          </a:prstGeom>
          <a:ln w="38100" cmpd="sng">
            <a:solidFill>
              <a:schemeClr val="bg1">
                <a:alpha val="17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27"/>
          <p:cNvCxnSpPr/>
          <p:nvPr/>
        </p:nvCxnSpPr>
        <p:spPr>
          <a:xfrm>
            <a:off x="3326068" y="1441355"/>
            <a:ext cx="0" cy="2597934"/>
          </a:xfrm>
          <a:prstGeom prst="line">
            <a:avLst/>
          </a:prstGeom>
          <a:ln w="38100" cmpd="sng">
            <a:solidFill>
              <a:schemeClr val="bg1">
                <a:alpha val="17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44"/>
          <p:cNvCxnSpPr/>
          <p:nvPr/>
        </p:nvCxnSpPr>
        <p:spPr>
          <a:xfrm>
            <a:off x="4687478" y="1441355"/>
            <a:ext cx="0" cy="2597934"/>
          </a:xfrm>
          <a:prstGeom prst="line">
            <a:avLst/>
          </a:prstGeom>
          <a:ln w="38100" cmpd="sng">
            <a:solidFill>
              <a:schemeClr val="bg1">
                <a:alpha val="17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45"/>
          <p:cNvCxnSpPr/>
          <p:nvPr/>
        </p:nvCxnSpPr>
        <p:spPr>
          <a:xfrm>
            <a:off x="6048888" y="1441355"/>
            <a:ext cx="0" cy="2597934"/>
          </a:xfrm>
          <a:prstGeom prst="line">
            <a:avLst/>
          </a:prstGeom>
          <a:ln w="38100" cmpd="sng">
            <a:solidFill>
              <a:schemeClr val="bg1">
                <a:alpha val="17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46"/>
          <p:cNvCxnSpPr/>
          <p:nvPr/>
        </p:nvCxnSpPr>
        <p:spPr>
          <a:xfrm>
            <a:off x="7410298" y="1441355"/>
            <a:ext cx="0" cy="2597934"/>
          </a:xfrm>
          <a:prstGeom prst="line">
            <a:avLst/>
          </a:prstGeom>
          <a:ln w="38100" cmpd="sng">
            <a:solidFill>
              <a:schemeClr val="bg1">
                <a:alpha val="17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47"/>
          <p:cNvCxnSpPr/>
          <p:nvPr/>
        </p:nvCxnSpPr>
        <p:spPr>
          <a:xfrm>
            <a:off x="8771705" y="1441355"/>
            <a:ext cx="0" cy="2597934"/>
          </a:xfrm>
          <a:prstGeom prst="line">
            <a:avLst/>
          </a:prstGeom>
          <a:ln w="38100" cmpd="sng">
            <a:solidFill>
              <a:schemeClr val="bg1">
                <a:alpha val="17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ichtungspfeil 15"/>
          <p:cNvSpPr/>
          <p:nvPr/>
        </p:nvSpPr>
        <p:spPr>
          <a:xfrm>
            <a:off x="603248" y="1441355"/>
            <a:ext cx="8168457" cy="416934"/>
          </a:xfrm>
          <a:prstGeom prst="homePlate">
            <a:avLst/>
          </a:prstGeom>
          <a:solidFill>
            <a:schemeClr val="accent2"/>
          </a:solidFill>
          <a:ln w="38100" cap="sq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900" dirty="0">
              <a:latin typeface="Arial Black"/>
              <a:cs typeface="Arial Black"/>
            </a:endParaRPr>
          </a:p>
        </p:txBody>
      </p:sp>
      <p:sp>
        <p:nvSpPr>
          <p:cNvPr id="22" name="Textfeld 16"/>
          <p:cNvSpPr txBox="1"/>
          <p:nvPr/>
        </p:nvSpPr>
        <p:spPr>
          <a:xfrm>
            <a:off x="723505" y="1519018"/>
            <a:ext cx="1367362" cy="2616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de-DE" sz="1700" dirty="0" smtClean="0">
                <a:solidFill>
                  <a:srgbClr val="FFFFFF"/>
                </a:solidFill>
                <a:latin typeface="Arial Black" panose="020B0A04020102020204" pitchFamily="34" charset="0"/>
                <a:cs typeface="Arial Black"/>
              </a:rPr>
              <a:t>1ST </a:t>
            </a:r>
            <a:r>
              <a:rPr lang="de-DE" sz="1700" dirty="0" smtClean="0">
                <a:solidFill>
                  <a:srgbClr val="FFFFFF"/>
                </a:solidFill>
                <a:latin typeface="Arial Black" panose="020B0A04020102020204" pitchFamily="34" charset="0"/>
                <a:cs typeface="Arial"/>
              </a:rPr>
              <a:t>TREND</a:t>
            </a:r>
            <a:endParaRPr lang="de-DE" sz="1700" dirty="0">
              <a:solidFill>
                <a:srgbClr val="FFFFFF"/>
              </a:solidFill>
              <a:latin typeface="Arial Black" panose="020B0A04020102020204" pitchFamily="34" charset="0"/>
              <a:cs typeface="Arial"/>
            </a:endParaRPr>
          </a:p>
        </p:txBody>
      </p:sp>
      <p:sp>
        <p:nvSpPr>
          <p:cNvPr id="23" name="Richtungspfeil 17"/>
          <p:cNvSpPr/>
          <p:nvPr/>
        </p:nvSpPr>
        <p:spPr>
          <a:xfrm>
            <a:off x="603248" y="1986605"/>
            <a:ext cx="6807050" cy="416934"/>
          </a:xfrm>
          <a:prstGeom prst="homePlate">
            <a:avLst/>
          </a:prstGeom>
          <a:solidFill>
            <a:schemeClr val="accent2"/>
          </a:solidFill>
          <a:ln w="38100" cap="sq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900" dirty="0">
              <a:latin typeface="Arial Black"/>
              <a:cs typeface="Arial Black"/>
            </a:endParaRPr>
          </a:p>
        </p:txBody>
      </p:sp>
      <p:sp>
        <p:nvSpPr>
          <p:cNvPr id="24" name="Textfeld 18"/>
          <p:cNvSpPr txBox="1"/>
          <p:nvPr/>
        </p:nvSpPr>
        <p:spPr>
          <a:xfrm>
            <a:off x="723505" y="2064268"/>
            <a:ext cx="1404231" cy="2616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de-DE" sz="1700" dirty="0" smtClean="0">
                <a:solidFill>
                  <a:srgbClr val="FFFFFF"/>
                </a:solidFill>
                <a:latin typeface="Arial Black" panose="020B0A04020102020204" pitchFamily="34" charset="0"/>
                <a:cs typeface="Arial Black"/>
              </a:rPr>
              <a:t>2ND </a:t>
            </a:r>
            <a:r>
              <a:rPr lang="de-DE" sz="1700" dirty="0" smtClean="0">
                <a:solidFill>
                  <a:srgbClr val="FFFFFF"/>
                </a:solidFill>
                <a:latin typeface="Arial Black" panose="020B0A04020102020204" pitchFamily="34" charset="0"/>
                <a:cs typeface="Arial"/>
              </a:rPr>
              <a:t>TREND</a:t>
            </a:r>
            <a:endParaRPr lang="de-DE" sz="1700" dirty="0">
              <a:solidFill>
                <a:srgbClr val="FFFFFF"/>
              </a:solidFill>
              <a:latin typeface="Arial Black" panose="020B0A04020102020204" pitchFamily="34" charset="0"/>
              <a:cs typeface="Arial"/>
            </a:endParaRPr>
          </a:p>
        </p:txBody>
      </p:sp>
      <p:sp>
        <p:nvSpPr>
          <p:cNvPr id="25" name="Richtungspfeil 19"/>
          <p:cNvSpPr/>
          <p:nvPr/>
        </p:nvSpPr>
        <p:spPr>
          <a:xfrm>
            <a:off x="603248" y="2531855"/>
            <a:ext cx="5445640" cy="416934"/>
          </a:xfrm>
          <a:prstGeom prst="homePlate">
            <a:avLst/>
          </a:prstGeom>
          <a:solidFill>
            <a:schemeClr val="accent2"/>
          </a:solidFill>
          <a:ln w="38100" cap="sq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900" dirty="0">
              <a:latin typeface="Arial Black"/>
              <a:cs typeface="Arial Black"/>
            </a:endParaRPr>
          </a:p>
        </p:txBody>
      </p:sp>
      <p:sp>
        <p:nvSpPr>
          <p:cNvPr id="26" name="Textfeld 20"/>
          <p:cNvSpPr txBox="1"/>
          <p:nvPr/>
        </p:nvSpPr>
        <p:spPr>
          <a:xfrm>
            <a:off x="723505" y="2609518"/>
            <a:ext cx="1393010" cy="2616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de-DE" sz="1700" dirty="0" smtClean="0">
                <a:solidFill>
                  <a:srgbClr val="FFFFFF"/>
                </a:solidFill>
                <a:latin typeface="Arial Black" panose="020B0A04020102020204" pitchFamily="34" charset="0"/>
                <a:cs typeface="Arial Black"/>
              </a:rPr>
              <a:t>3RD </a:t>
            </a:r>
            <a:r>
              <a:rPr lang="de-DE" sz="1700" dirty="0" smtClean="0">
                <a:solidFill>
                  <a:srgbClr val="FFFFFF"/>
                </a:solidFill>
                <a:latin typeface="Arial Black" panose="020B0A04020102020204" pitchFamily="34" charset="0"/>
                <a:cs typeface="Arial"/>
              </a:rPr>
              <a:t>TREND</a:t>
            </a:r>
            <a:endParaRPr lang="de-DE" sz="1700" dirty="0">
              <a:solidFill>
                <a:srgbClr val="FFFFFF"/>
              </a:solidFill>
              <a:latin typeface="Arial Black" panose="020B0A04020102020204" pitchFamily="34" charset="0"/>
              <a:cs typeface="Arial"/>
            </a:endParaRPr>
          </a:p>
        </p:txBody>
      </p:sp>
      <p:sp>
        <p:nvSpPr>
          <p:cNvPr id="27" name="Richtungspfeil 21"/>
          <p:cNvSpPr/>
          <p:nvPr/>
        </p:nvSpPr>
        <p:spPr>
          <a:xfrm>
            <a:off x="603248" y="3077105"/>
            <a:ext cx="4084230" cy="416934"/>
          </a:xfrm>
          <a:prstGeom prst="homePlate">
            <a:avLst/>
          </a:prstGeom>
          <a:solidFill>
            <a:schemeClr val="accent2"/>
          </a:solidFill>
          <a:ln w="38100" cap="sq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900" dirty="0">
              <a:latin typeface="Arial Black"/>
              <a:cs typeface="Arial Black"/>
            </a:endParaRPr>
          </a:p>
        </p:txBody>
      </p:sp>
      <p:sp>
        <p:nvSpPr>
          <p:cNvPr id="28" name="Textfeld 22"/>
          <p:cNvSpPr txBox="1"/>
          <p:nvPr/>
        </p:nvSpPr>
        <p:spPr>
          <a:xfrm>
            <a:off x="723505" y="3154768"/>
            <a:ext cx="1391407" cy="2616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de-DE" sz="1700" dirty="0" smtClean="0">
                <a:solidFill>
                  <a:srgbClr val="FFFFFF"/>
                </a:solidFill>
                <a:latin typeface="Arial Black" panose="020B0A04020102020204" pitchFamily="34" charset="0"/>
                <a:cs typeface="Arial Black"/>
              </a:rPr>
              <a:t>4TH </a:t>
            </a:r>
            <a:r>
              <a:rPr lang="de-DE" sz="1700" dirty="0" smtClean="0">
                <a:solidFill>
                  <a:srgbClr val="FFFFFF"/>
                </a:solidFill>
                <a:latin typeface="Arial Black" panose="020B0A04020102020204" pitchFamily="34" charset="0"/>
                <a:cs typeface="Arial"/>
              </a:rPr>
              <a:t>TREND</a:t>
            </a:r>
            <a:endParaRPr lang="de-DE" sz="1700" dirty="0">
              <a:solidFill>
                <a:srgbClr val="FFFFFF"/>
              </a:solidFill>
              <a:latin typeface="Arial Black" panose="020B0A04020102020204" pitchFamily="34" charset="0"/>
              <a:cs typeface="Arial"/>
            </a:endParaRPr>
          </a:p>
        </p:txBody>
      </p:sp>
      <p:sp>
        <p:nvSpPr>
          <p:cNvPr id="29" name="Richtungspfeil 23"/>
          <p:cNvSpPr/>
          <p:nvPr/>
        </p:nvSpPr>
        <p:spPr>
          <a:xfrm>
            <a:off x="603248" y="3622355"/>
            <a:ext cx="2722820" cy="416934"/>
          </a:xfrm>
          <a:prstGeom prst="homePlate">
            <a:avLst/>
          </a:prstGeom>
          <a:solidFill>
            <a:schemeClr val="accent2"/>
          </a:solidFill>
          <a:ln w="38100" cap="sq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900" dirty="0">
              <a:latin typeface="Arial Black"/>
              <a:cs typeface="Arial Black"/>
            </a:endParaRPr>
          </a:p>
        </p:txBody>
      </p:sp>
      <p:sp>
        <p:nvSpPr>
          <p:cNvPr id="30" name="Textfeld 24"/>
          <p:cNvSpPr txBox="1"/>
          <p:nvPr/>
        </p:nvSpPr>
        <p:spPr>
          <a:xfrm>
            <a:off x="723505" y="3700017"/>
            <a:ext cx="1391407" cy="2616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de-DE" sz="1700" dirty="0" smtClean="0">
                <a:solidFill>
                  <a:srgbClr val="FFFFFF"/>
                </a:solidFill>
                <a:latin typeface="Arial Black" panose="020B0A04020102020204" pitchFamily="34" charset="0"/>
                <a:cs typeface="Arial Black"/>
              </a:rPr>
              <a:t>5TH </a:t>
            </a:r>
            <a:r>
              <a:rPr lang="de-DE" sz="1700" dirty="0" smtClean="0">
                <a:solidFill>
                  <a:srgbClr val="FFFFFF"/>
                </a:solidFill>
                <a:latin typeface="Arial Black" panose="020B0A04020102020204" pitchFamily="34" charset="0"/>
                <a:cs typeface="Arial"/>
              </a:rPr>
              <a:t>TREND</a:t>
            </a:r>
            <a:endParaRPr lang="de-DE" sz="1700" dirty="0">
              <a:solidFill>
                <a:srgbClr val="FFFFFF"/>
              </a:solidFill>
              <a:latin typeface="Arial Black" panose="020B0A0402010202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8043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5" descr="pexels-photo-141673-large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832"/>
          <a:stretch/>
        </p:blipFill>
        <p:spPr>
          <a:xfrm>
            <a:off x="-1" y="0"/>
            <a:ext cx="9144001" cy="5151389"/>
          </a:xfrm>
          <a:prstGeom prst="rect">
            <a:avLst/>
          </a:prstGeom>
        </p:spPr>
      </p:pic>
      <p:sp>
        <p:nvSpPr>
          <p:cNvPr id="6" name="Rechteck 6"/>
          <p:cNvSpPr/>
          <p:nvPr/>
        </p:nvSpPr>
        <p:spPr>
          <a:xfrm>
            <a:off x="0" y="1"/>
            <a:ext cx="9144000" cy="5143499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TEMPLATE FOR pie chart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359813" y="753750"/>
            <a:ext cx="8424374" cy="328820"/>
          </a:xfrm>
        </p:spPr>
        <p:txBody>
          <a:bodyPr/>
          <a:lstStyle/>
          <a:p>
            <a:r>
              <a:rPr lang="en-US" dirty="0"/>
              <a:t>WITH FULLSCREEN BG IMAGE AND A 50% BLACK TRANSPARENCY </a:t>
            </a:r>
            <a:r>
              <a:rPr lang="en-US" dirty="0" smtClean="0"/>
              <a:t>LAYER</a:t>
            </a:r>
            <a:endParaRPr lang="en-US" dirty="0"/>
          </a:p>
        </p:txBody>
      </p:sp>
      <p:pic>
        <p:nvPicPr>
          <p:cNvPr id="9" name="Bild 5" descr="runningm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300993" y="4597762"/>
            <a:ext cx="854201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1400" dirty="0" smtClean="0"/>
              <a:t>The </a:t>
            </a:r>
            <a:r>
              <a:rPr lang="it-IT" sz="1400" dirty="0" err="1"/>
              <a:t>little</a:t>
            </a:r>
            <a:r>
              <a:rPr lang="it-IT" sz="1400" dirty="0"/>
              <a:t> man </a:t>
            </a:r>
            <a:r>
              <a:rPr lang="it-IT" sz="1400" dirty="0" err="1"/>
              <a:t>running</a:t>
            </a:r>
            <a:r>
              <a:rPr lang="it-IT" sz="1400" dirty="0"/>
              <a:t> </a:t>
            </a:r>
            <a:r>
              <a:rPr lang="it-IT" sz="1400" dirty="0" err="1"/>
              <a:t>at</a:t>
            </a:r>
            <a:r>
              <a:rPr lang="it-IT" sz="1400" dirty="0"/>
              <a:t> bottom right </a:t>
            </a:r>
            <a:r>
              <a:rPr lang="it-IT" sz="1400" dirty="0" err="1"/>
              <a:t>has</a:t>
            </a:r>
            <a:r>
              <a:rPr lang="it-IT" sz="1400" dirty="0"/>
              <a:t> to be </a:t>
            </a:r>
            <a:r>
              <a:rPr lang="it-IT" sz="1400" dirty="0" err="1"/>
              <a:t>brought</a:t>
            </a:r>
            <a:r>
              <a:rPr lang="it-IT" sz="1400" dirty="0"/>
              <a:t> in front, so </a:t>
            </a:r>
            <a:r>
              <a:rPr lang="it-IT" sz="1400" dirty="0" err="1"/>
              <a:t>it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pasted</a:t>
            </a:r>
            <a:r>
              <a:rPr lang="it-IT" sz="1400" dirty="0"/>
              <a:t> on </a:t>
            </a:r>
            <a:r>
              <a:rPr lang="it-IT" sz="1400" dirty="0" err="1"/>
              <a:t>this</a:t>
            </a:r>
            <a:r>
              <a:rPr lang="it-IT" sz="1400" dirty="0"/>
              <a:t> slide.</a:t>
            </a:r>
          </a:p>
        </p:txBody>
      </p:sp>
      <p:graphicFrame>
        <p:nvGraphicFramePr>
          <p:cNvPr id="11" name="Diagramm 5"/>
          <p:cNvGraphicFramePr/>
          <p:nvPr>
            <p:extLst>
              <p:ext uri="{D42A27DB-BD31-4B8C-83A1-F6EECF244321}">
                <p14:modId xmlns:p14="http://schemas.microsoft.com/office/powerpoint/2010/main" val="3962232614"/>
              </p:ext>
            </p:extLst>
          </p:nvPr>
        </p:nvGraphicFramePr>
        <p:xfrm>
          <a:off x="-145343" y="753750"/>
          <a:ext cx="9406551" cy="44015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feld 6"/>
          <p:cNvSpPr txBox="1"/>
          <p:nvPr/>
        </p:nvSpPr>
        <p:spPr>
          <a:xfrm>
            <a:off x="6155582" y="1965020"/>
            <a:ext cx="1129092" cy="246221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de-DE" sz="1600" dirty="0" smtClean="0">
                <a:solidFill>
                  <a:srgbClr val="FFFFFF"/>
                </a:solidFill>
                <a:cs typeface="Arial Black"/>
              </a:rPr>
              <a:t>1ST </a:t>
            </a:r>
            <a:r>
              <a:rPr lang="de-DE" sz="1600" dirty="0" smtClean="0">
                <a:solidFill>
                  <a:srgbClr val="FFFFFF"/>
                </a:solidFill>
                <a:cs typeface="Arial"/>
              </a:rPr>
              <a:t>TREND</a:t>
            </a:r>
            <a:endParaRPr lang="de-DE" sz="16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6" name="Textfeld 7"/>
          <p:cNvSpPr txBox="1"/>
          <p:nvPr/>
        </p:nvSpPr>
        <p:spPr>
          <a:xfrm>
            <a:off x="5648420" y="4182263"/>
            <a:ext cx="1166473" cy="246221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de-DE" sz="1600" dirty="0" smtClean="0">
                <a:solidFill>
                  <a:srgbClr val="FFFFFF"/>
                </a:solidFill>
                <a:cs typeface="Arial Black"/>
              </a:rPr>
              <a:t>2ND </a:t>
            </a:r>
            <a:r>
              <a:rPr lang="de-DE" sz="1600" dirty="0" smtClean="0">
                <a:solidFill>
                  <a:srgbClr val="FFFFFF"/>
                </a:solidFill>
                <a:cs typeface="Arial"/>
              </a:rPr>
              <a:t>TREND</a:t>
            </a:r>
            <a:endParaRPr lang="de-DE" sz="16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7" name="Textfeld 8"/>
          <p:cNvSpPr txBox="1"/>
          <p:nvPr/>
        </p:nvSpPr>
        <p:spPr>
          <a:xfrm>
            <a:off x="1735189" y="3841311"/>
            <a:ext cx="1166473" cy="246221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r>
              <a:rPr lang="de-DE" sz="1600" dirty="0" smtClean="0">
                <a:solidFill>
                  <a:srgbClr val="FFFFFF"/>
                </a:solidFill>
                <a:cs typeface="Arial Black"/>
              </a:rPr>
              <a:t>3RD </a:t>
            </a:r>
            <a:r>
              <a:rPr lang="de-DE" sz="1600" dirty="0" smtClean="0">
                <a:solidFill>
                  <a:srgbClr val="FFFFFF"/>
                </a:solidFill>
                <a:cs typeface="Arial"/>
              </a:rPr>
              <a:t>TREND</a:t>
            </a:r>
            <a:endParaRPr lang="de-DE" sz="16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8" name="Textfeld 9"/>
          <p:cNvSpPr txBox="1"/>
          <p:nvPr/>
        </p:nvSpPr>
        <p:spPr>
          <a:xfrm>
            <a:off x="1822292" y="1965020"/>
            <a:ext cx="1144031" cy="246221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spAutoFit/>
          </a:bodyPr>
          <a:lstStyle/>
          <a:p>
            <a:pPr algn="r"/>
            <a:r>
              <a:rPr lang="de-DE" sz="1600" dirty="0" smtClean="0">
                <a:solidFill>
                  <a:srgbClr val="FFFFFF"/>
                </a:solidFill>
                <a:cs typeface="Arial Black"/>
              </a:rPr>
              <a:t>4TH </a:t>
            </a:r>
            <a:r>
              <a:rPr lang="de-DE" sz="1600" dirty="0" smtClean="0">
                <a:solidFill>
                  <a:srgbClr val="FFFFFF"/>
                </a:solidFill>
                <a:cs typeface="Arial"/>
              </a:rPr>
              <a:t>TREND</a:t>
            </a:r>
            <a:endParaRPr lang="de-DE" sz="1600" dirty="0">
              <a:solidFill>
                <a:srgbClr val="FFFFFF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4850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TEMPLATE FOR pie chart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smtClean="0"/>
              <a:t>With side text</a:t>
            </a:r>
            <a:endParaRPr lang="it-IT" dirty="0"/>
          </a:p>
        </p:txBody>
      </p:sp>
      <p:graphicFrame>
        <p:nvGraphicFramePr>
          <p:cNvPr id="6" name="Grafico 5"/>
          <p:cNvGraphicFramePr/>
          <p:nvPr>
            <p:extLst>
              <p:ext uri="{D42A27DB-BD31-4B8C-83A1-F6EECF244321}">
                <p14:modId xmlns:p14="http://schemas.microsoft.com/office/powerpoint/2010/main" val="2152762298"/>
              </p:ext>
            </p:extLst>
          </p:nvPr>
        </p:nvGraphicFramePr>
        <p:xfrm>
          <a:off x="156268" y="1018799"/>
          <a:ext cx="4995668" cy="38749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Segnaposto testo 3"/>
          <p:cNvSpPr txBox="1">
            <a:spLocks/>
          </p:cNvSpPr>
          <p:nvPr/>
        </p:nvSpPr>
        <p:spPr>
          <a:xfrm>
            <a:off x="5352586" y="3520080"/>
            <a:ext cx="2793888" cy="1595438"/>
          </a:xfrm>
          <a:prstGeom prst="rect">
            <a:avLst/>
          </a:prstGeom>
        </p:spPr>
        <p:txBody>
          <a:bodyPr l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Font typeface="Arial" pitchFamily="34" charset="0"/>
              <a:buNone/>
              <a:defRPr sz="1400" b="0" i="0" kern="1200" cap="all">
                <a:solidFill>
                  <a:schemeClr val="tx2"/>
                </a:solidFill>
                <a:latin typeface="Arial"/>
                <a:ea typeface="+mn-ea"/>
                <a:cs typeface="Arial"/>
              </a:defRPr>
            </a:lvl2pPr>
            <a:lvl3pPr marL="0" indent="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3pPr>
            <a:lvl4pPr marL="18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AutoNum type="arabicPeriod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+mj-lt"/>
              <a:buAutoNum type="arabicPeriod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5400" b="1" dirty="0" smtClean="0">
                <a:latin typeface="Arial Black" panose="020B0A04020102020204" pitchFamily="34" charset="0"/>
                <a:cs typeface="Arial Black"/>
              </a:rPr>
              <a:t>+35%</a:t>
            </a:r>
            <a:endParaRPr lang="it-IT" sz="5400" b="1" dirty="0">
              <a:latin typeface="Arial Black" panose="020B0A04020102020204" pitchFamily="34" charset="0"/>
              <a:cs typeface="Arial Black"/>
            </a:endParaRPr>
          </a:p>
        </p:txBody>
      </p:sp>
      <p:sp>
        <p:nvSpPr>
          <p:cNvPr id="8" name="Segnaposto contenuto 1"/>
          <p:cNvSpPr txBox="1">
            <a:spLocks/>
          </p:cNvSpPr>
          <p:nvPr/>
        </p:nvSpPr>
        <p:spPr>
          <a:xfrm>
            <a:off x="5347724" y="1394475"/>
            <a:ext cx="2994538" cy="303728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600"/>
              </a:spcAft>
              <a:buFont typeface="Arial" pitchFamily="34" charset="0"/>
              <a:buNone/>
              <a:defRPr sz="1800" b="0" i="0" kern="1200" cap="all">
                <a:solidFill>
                  <a:schemeClr val="tx2"/>
                </a:solidFill>
                <a:latin typeface="Arial"/>
                <a:ea typeface="+mn-ea"/>
                <a:cs typeface="Arial"/>
              </a:defRPr>
            </a:lvl2pPr>
            <a:lvl3pPr marL="0" indent="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2"/>
                </a:solidFill>
                <a:latin typeface="Arial"/>
                <a:ea typeface="+mn-ea"/>
                <a:cs typeface="Arial"/>
              </a:defRPr>
            </a:lvl3pPr>
            <a:lvl4pPr marL="18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AutoNum type="arabicPeriod"/>
              <a:defRPr lang="it-IT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6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0000" indent="-180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+mj-lt"/>
              <a:buAutoNum type="arabicPeriod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it-IT" sz="1600" dirty="0" smtClean="0"/>
              <a:t>YOU CAN ALSO USE TEXTUAL </a:t>
            </a:r>
            <a:r>
              <a:rPr lang="it-IT" sz="1600" dirty="0" smtClean="0">
                <a:latin typeface="Arial Black" panose="020B0A04020102020204" pitchFamily="34" charset="0"/>
              </a:rPr>
              <a:t>EVIDENCE</a:t>
            </a:r>
            <a:endParaRPr lang="it-IT" sz="1600" dirty="0" smtClean="0"/>
          </a:p>
          <a:p>
            <a:r>
              <a:rPr lang="it-IT" sz="1600" dirty="0" err="1" smtClean="0"/>
              <a:t>This</a:t>
            </a:r>
            <a:r>
              <a:rPr lang="it-IT" sz="1600" dirty="0" smtClean="0"/>
              <a:t> </a:t>
            </a:r>
            <a:r>
              <a:rPr lang="it-IT" sz="1600" dirty="0" err="1" smtClean="0"/>
              <a:t>is</a:t>
            </a:r>
            <a:r>
              <a:rPr lang="it-IT" sz="1600" dirty="0" smtClean="0"/>
              <a:t> an </a:t>
            </a:r>
            <a:r>
              <a:rPr lang="it-IT" sz="1600" dirty="0" err="1" smtClean="0"/>
              <a:t>example</a:t>
            </a:r>
            <a:r>
              <a:rPr lang="it-IT" sz="1600" dirty="0" smtClean="0"/>
              <a:t> of a </a:t>
            </a:r>
            <a:r>
              <a:rPr lang="it-IT" sz="1600" dirty="0" err="1" smtClean="0"/>
              <a:t>simple</a:t>
            </a:r>
            <a:r>
              <a:rPr lang="it-IT" sz="1600" dirty="0" smtClean="0"/>
              <a:t> text with the standard style.</a:t>
            </a:r>
          </a:p>
          <a:p>
            <a:r>
              <a:rPr lang="de-DE" sz="1600" kern="0" dirty="0">
                <a:cs typeface="Arial"/>
              </a:rPr>
              <a:t>The </a:t>
            </a:r>
            <a:r>
              <a:rPr lang="de-DE" sz="1600" kern="0" dirty="0" err="1">
                <a:cs typeface="Arial"/>
              </a:rPr>
              <a:t>fontsize</a:t>
            </a:r>
            <a:r>
              <a:rPr lang="de-DE" sz="1600" kern="0" dirty="0">
                <a:cs typeface="Arial"/>
              </a:rPr>
              <a:t> </a:t>
            </a:r>
            <a:r>
              <a:rPr lang="de-DE" sz="1600" kern="0" dirty="0" err="1">
                <a:cs typeface="Arial"/>
              </a:rPr>
              <a:t>used</a:t>
            </a:r>
            <a:r>
              <a:rPr lang="de-DE" sz="1600" kern="0" dirty="0">
                <a:cs typeface="Arial"/>
              </a:rPr>
              <a:t> </a:t>
            </a:r>
            <a:r>
              <a:rPr lang="de-DE" sz="1600" kern="0" dirty="0" err="1">
                <a:cs typeface="Arial"/>
              </a:rPr>
              <a:t>within</a:t>
            </a:r>
            <a:r>
              <a:rPr lang="de-DE" sz="1600" kern="0" dirty="0">
                <a:cs typeface="Arial"/>
              </a:rPr>
              <a:t> </a:t>
            </a:r>
            <a:r>
              <a:rPr lang="de-DE" sz="1600" kern="0" dirty="0" err="1">
                <a:cs typeface="Arial"/>
              </a:rPr>
              <a:t>side</a:t>
            </a:r>
            <a:r>
              <a:rPr lang="de-DE" sz="1600" kern="0" dirty="0">
                <a:cs typeface="Arial"/>
              </a:rPr>
              <a:t> </a:t>
            </a:r>
            <a:r>
              <a:rPr lang="de-DE" sz="1600" kern="0" dirty="0" err="1">
                <a:cs typeface="Arial"/>
              </a:rPr>
              <a:t>copy</a:t>
            </a:r>
            <a:r>
              <a:rPr lang="de-DE" sz="1600" kern="0" dirty="0">
                <a:cs typeface="Arial"/>
              </a:rPr>
              <a:t> </a:t>
            </a:r>
            <a:r>
              <a:rPr lang="de-DE" sz="1600" kern="0" dirty="0" err="1">
                <a:cs typeface="Arial"/>
              </a:rPr>
              <a:t>boxes</a:t>
            </a:r>
            <a:r>
              <a:rPr lang="de-DE" sz="1600" kern="0" dirty="0">
                <a:cs typeface="Arial"/>
              </a:rPr>
              <a:t> </a:t>
            </a:r>
            <a:r>
              <a:rPr lang="de-DE" sz="1600" kern="0" dirty="0" err="1">
                <a:cs typeface="Arial"/>
              </a:rPr>
              <a:t>usually</a:t>
            </a:r>
            <a:r>
              <a:rPr lang="de-DE" sz="1600" kern="0" dirty="0">
                <a:cs typeface="Arial"/>
              </a:rPr>
              <a:t> </a:t>
            </a:r>
            <a:r>
              <a:rPr lang="de-DE" sz="1600" kern="0" dirty="0" err="1">
                <a:cs typeface="Arial"/>
              </a:rPr>
              <a:t>is</a:t>
            </a:r>
            <a:r>
              <a:rPr lang="de-DE" sz="1600" kern="0" dirty="0">
                <a:cs typeface="Arial"/>
              </a:rPr>
              <a:t> 16pt</a:t>
            </a:r>
            <a:r>
              <a:rPr lang="it-IT" sz="1600" dirty="0"/>
              <a:t>.</a:t>
            </a:r>
          </a:p>
          <a:p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178904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 smtClean="0"/>
              <a:t>tables</a:t>
            </a:r>
            <a:r>
              <a:rPr lang="it-IT" dirty="0" smtClean="0"/>
              <a:t> </a:t>
            </a:r>
            <a:r>
              <a:rPr lang="it-IT" dirty="0"/>
              <a:t>&amp; </a:t>
            </a:r>
            <a:r>
              <a:rPr lang="it-IT" dirty="0" err="1"/>
              <a:t>organigrams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1655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Table</a:t>
            </a:r>
            <a:r>
              <a:rPr lang="it-IT" dirty="0"/>
              <a:t> </a:t>
            </a:r>
            <a:r>
              <a:rPr lang="it-IT" dirty="0" smtClean="0"/>
              <a:t>EXAMPLE 1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Rechteck 4"/>
          <p:cNvSpPr/>
          <p:nvPr/>
        </p:nvSpPr>
        <p:spPr>
          <a:xfrm rot="5400000">
            <a:off x="4384495" y="-3003811"/>
            <a:ext cx="375007" cy="914400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900" dirty="0">
              <a:solidFill>
                <a:srgbClr val="1DAC3E"/>
              </a:solidFill>
              <a:latin typeface="Arial Black"/>
              <a:cs typeface="Arial Black"/>
            </a:endParaRPr>
          </a:p>
        </p:txBody>
      </p:sp>
      <p:graphicFrame>
        <p:nvGraphicFramePr>
          <p:cNvPr id="8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9020697"/>
              </p:ext>
            </p:extLst>
          </p:nvPr>
        </p:nvGraphicFramePr>
        <p:xfrm>
          <a:off x="603246" y="1380686"/>
          <a:ext cx="7937501" cy="33379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87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308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578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4449">
                <a:tc>
                  <a:txBody>
                    <a:bodyPr/>
                    <a:lstStyle/>
                    <a:p>
                      <a:r>
                        <a:rPr lang="de-DE" sz="1800" b="0" i="0" dirty="0" smtClean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Arial"/>
                        </a:rPr>
                        <a:t>ISSUE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 smtClean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Arial"/>
                        </a:rPr>
                        <a:t>DESCRIPTION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 smtClean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Arial"/>
                        </a:rPr>
                        <a:t>NUMBER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7819">
                <a:tc>
                  <a:txBody>
                    <a:bodyPr/>
                    <a:lstStyle/>
                    <a:p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Name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of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Issue</a:t>
                      </a:r>
                      <a:endParaRPr lang="de-DE" sz="1800" b="0" i="0" dirty="0">
                        <a:solidFill>
                          <a:schemeClr val="tx1"/>
                        </a:solidFill>
                        <a:latin typeface="+mn-lt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You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can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fill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columns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with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standard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text</a:t>
                      </a:r>
                      <a:endParaRPr lang="de-DE" sz="1800" b="0" i="0" dirty="0">
                        <a:solidFill>
                          <a:schemeClr val="tx1"/>
                        </a:solidFill>
                        <a:latin typeface="+mn-lt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You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can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fill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columns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with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standard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text</a:t>
                      </a:r>
                      <a:endParaRPr lang="de-DE" sz="1800" b="0" i="0" dirty="0">
                        <a:solidFill>
                          <a:schemeClr val="tx1"/>
                        </a:solidFill>
                        <a:latin typeface="+mn-lt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7819">
                <a:tc>
                  <a:txBody>
                    <a:bodyPr/>
                    <a:lstStyle/>
                    <a:p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Name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of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Issue</a:t>
                      </a:r>
                      <a:endParaRPr lang="de-DE" sz="1800" b="0" i="0" dirty="0">
                        <a:solidFill>
                          <a:schemeClr val="tx1"/>
                        </a:solidFill>
                        <a:latin typeface="+mn-lt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You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can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fill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columns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with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highlighted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text</a:t>
                      </a:r>
                      <a:endParaRPr lang="de-DE" sz="1800" b="0" i="0" dirty="0">
                        <a:solidFill>
                          <a:schemeClr val="tx1"/>
                        </a:solidFill>
                        <a:latin typeface="+mn-lt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You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can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fill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columns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with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highlighted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text</a:t>
                      </a:r>
                      <a:endParaRPr lang="de-DE" sz="1800" b="0" i="0" dirty="0">
                        <a:solidFill>
                          <a:schemeClr val="tx1"/>
                        </a:solidFill>
                        <a:latin typeface="+mn-lt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87819">
                <a:tc>
                  <a:txBody>
                    <a:bodyPr/>
                    <a:lstStyle/>
                    <a:p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Name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of</a:t>
                      </a:r>
                      <a:r>
                        <a:rPr lang="de-DE" sz="1800" b="0" i="0" dirty="0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lang="de-DE" sz="1800" b="0" i="0" dirty="0" err="1" smtClean="0">
                          <a:solidFill>
                            <a:schemeClr val="tx1"/>
                          </a:solidFill>
                          <a:latin typeface="+mn-lt"/>
                          <a:cs typeface="Arial"/>
                        </a:rPr>
                        <a:t>Issue</a:t>
                      </a:r>
                      <a:endParaRPr lang="de-DE" sz="1800" b="0" i="0" dirty="0">
                        <a:solidFill>
                          <a:schemeClr val="tx1"/>
                        </a:solidFill>
                        <a:latin typeface="+mn-lt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Pct val="130000"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You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can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fill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coumns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with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bulleted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text</a:t>
                      </a:r>
                      <a:endParaRPr kumimoji="0" lang="de-DE" sz="1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tx2"/>
                        </a:buClr>
                        <a:buSzPct val="130000"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You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can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fill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coumns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with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bulleted</a:t>
                      </a:r>
                      <a:r>
                        <a:rPr kumimoji="0" lang="de-DE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 </a:t>
                      </a:r>
                      <a:r>
                        <a:rPr kumimoji="0" lang="de-DE" sz="1800" b="0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Arial"/>
                        </a:rPr>
                        <a:t>text</a:t>
                      </a:r>
                      <a:endParaRPr kumimoji="0" lang="de-DE" sz="18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9" name="Gerade Verbindung 31"/>
          <p:cNvCxnSpPr/>
          <p:nvPr/>
        </p:nvCxnSpPr>
        <p:spPr>
          <a:xfrm>
            <a:off x="-4" y="2737402"/>
            <a:ext cx="9144001" cy="0"/>
          </a:xfrm>
          <a:prstGeom prst="line">
            <a:avLst/>
          </a:prstGeom>
          <a:ln w="38100" cmpd="sng">
            <a:solidFill>
              <a:schemeClr val="tx1">
                <a:alpha val="11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33"/>
          <p:cNvCxnSpPr/>
          <p:nvPr/>
        </p:nvCxnSpPr>
        <p:spPr>
          <a:xfrm>
            <a:off x="-4" y="3730968"/>
            <a:ext cx="9144001" cy="0"/>
          </a:xfrm>
          <a:prstGeom prst="line">
            <a:avLst/>
          </a:prstGeom>
          <a:ln w="38100" cmpd="sng">
            <a:solidFill>
              <a:schemeClr val="tx1">
                <a:alpha val="11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8835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Table</a:t>
            </a:r>
            <a:r>
              <a:rPr lang="it-IT" dirty="0"/>
              <a:t> </a:t>
            </a:r>
            <a:r>
              <a:rPr lang="it-IT" dirty="0" smtClean="0"/>
              <a:t>EXAMPLE 2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9" name="Rechteck 4"/>
          <p:cNvSpPr/>
          <p:nvPr/>
        </p:nvSpPr>
        <p:spPr>
          <a:xfrm rot="5400000">
            <a:off x="4384498" y="-3003803"/>
            <a:ext cx="375007" cy="914400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900" dirty="0">
              <a:solidFill>
                <a:srgbClr val="1DAC3E"/>
              </a:solidFill>
              <a:latin typeface="Arial Black"/>
              <a:cs typeface="Arial Black"/>
            </a:endParaRPr>
          </a:p>
        </p:txBody>
      </p:sp>
      <p:graphicFrame>
        <p:nvGraphicFramePr>
          <p:cNvPr id="40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484310"/>
              </p:ext>
            </p:extLst>
          </p:nvPr>
        </p:nvGraphicFramePr>
        <p:xfrm>
          <a:off x="603249" y="1380695"/>
          <a:ext cx="7937504" cy="3750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84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78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78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78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780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7780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5008">
                <a:tc>
                  <a:txBody>
                    <a:bodyPr/>
                    <a:lstStyle/>
                    <a:p>
                      <a:r>
                        <a:rPr lang="de-DE" sz="1800" b="0" i="0" dirty="0" smtClean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Arial"/>
                        </a:rPr>
                        <a:t>TASK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dirty="0" smtClean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Arial"/>
                        </a:rPr>
                        <a:t>JAN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dirty="0" smtClean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Arial"/>
                        </a:rPr>
                        <a:t>FEB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dirty="0" smtClean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Arial"/>
                        </a:rPr>
                        <a:t>MAR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dirty="0" smtClean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Arial"/>
                        </a:rPr>
                        <a:t>APR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i="0" dirty="0" smtClean="0">
                          <a:solidFill>
                            <a:srgbClr val="FFFFFF"/>
                          </a:solidFill>
                          <a:latin typeface="Arial Black" panose="020B0A04020102020204" pitchFamily="34" charset="0"/>
                          <a:cs typeface="Arial"/>
                        </a:rPr>
                        <a:t>JUN</a:t>
                      </a:r>
                      <a:endParaRPr lang="de-DE" sz="1800" b="0" i="0" dirty="0">
                        <a:solidFill>
                          <a:srgbClr val="FFFFFF"/>
                        </a:solidFill>
                        <a:latin typeface="Arial Black" panose="020B0A04020102020204" pitchFamily="34" charset="0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41" name="Gerade Verbindung 13"/>
          <p:cNvCxnSpPr/>
          <p:nvPr/>
        </p:nvCxnSpPr>
        <p:spPr>
          <a:xfrm>
            <a:off x="3026851" y="1767034"/>
            <a:ext cx="0" cy="2513554"/>
          </a:xfrm>
          <a:prstGeom prst="line">
            <a:avLst/>
          </a:prstGeom>
          <a:ln w="38100" cmpd="sng">
            <a:solidFill>
              <a:schemeClr val="tx1">
                <a:alpha val="17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14"/>
          <p:cNvCxnSpPr/>
          <p:nvPr/>
        </p:nvCxnSpPr>
        <p:spPr>
          <a:xfrm>
            <a:off x="4406871" y="1767034"/>
            <a:ext cx="0" cy="2513554"/>
          </a:xfrm>
          <a:prstGeom prst="line">
            <a:avLst/>
          </a:prstGeom>
          <a:ln w="38100" cmpd="sng">
            <a:solidFill>
              <a:schemeClr val="tx1">
                <a:alpha val="17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15"/>
          <p:cNvCxnSpPr/>
          <p:nvPr/>
        </p:nvCxnSpPr>
        <p:spPr>
          <a:xfrm>
            <a:off x="5786891" y="1767034"/>
            <a:ext cx="0" cy="2513554"/>
          </a:xfrm>
          <a:prstGeom prst="line">
            <a:avLst/>
          </a:prstGeom>
          <a:ln w="38100" cmpd="sng">
            <a:solidFill>
              <a:schemeClr val="tx1">
                <a:alpha val="17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16"/>
          <p:cNvCxnSpPr/>
          <p:nvPr/>
        </p:nvCxnSpPr>
        <p:spPr>
          <a:xfrm>
            <a:off x="7166911" y="1767034"/>
            <a:ext cx="0" cy="2513554"/>
          </a:xfrm>
          <a:prstGeom prst="line">
            <a:avLst/>
          </a:prstGeom>
          <a:ln w="38100" cmpd="sng">
            <a:solidFill>
              <a:schemeClr val="tx1">
                <a:alpha val="17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hteck 14"/>
          <p:cNvSpPr/>
          <p:nvPr/>
        </p:nvSpPr>
        <p:spPr>
          <a:xfrm>
            <a:off x="2038816" y="2145005"/>
            <a:ext cx="1830201" cy="168065"/>
          </a:xfrm>
          <a:prstGeom prst="rect">
            <a:avLst/>
          </a:prstGeom>
          <a:solidFill>
            <a:schemeClr val="accent2"/>
          </a:solidFill>
          <a:ln w="38100" cap="sq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Rechteck 15"/>
          <p:cNvSpPr/>
          <p:nvPr/>
        </p:nvSpPr>
        <p:spPr>
          <a:xfrm>
            <a:off x="603249" y="2052066"/>
            <a:ext cx="1180131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700" dirty="0" err="1" smtClean="0">
                <a:latin typeface="Arial Black" panose="020B0A04020102020204" pitchFamily="34" charset="0"/>
                <a:cs typeface="Arial"/>
              </a:rPr>
              <a:t>Concept</a:t>
            </a:r>
            <a:endParaRPr lang="de-DE" sz="1700" dirty="0">
              <a:latin typeface="Arial Black" panose="020B0A04020102020204" pitchFamily="34" charset="0"/>
              <a:cs typeface="Arial"/>
            </a:endParaRPr>
          </a:p>
        </p:txBody>
      </p:sp>
      <p:sp>
        <p:nvSpPr>
          <p:cNvPr id="47" name="Rechteck 16"/>
          <p:cNvSpPr/>
          <p:nvPr/>
        </p:nvSpPr>
        <p:spPr>
          <a:xfrm>
            <a:off x="3351666" y="2795310"/>
            <a:ext cx="2154256" cy="168065"/>
          </a:xfrm>
          <a:prstGeom prst="rect">
            <a:avLst/>
          </a:prstGeom>
          <a:solidFill>
            <a:schemeClr val="accent2"/>
          </a:solidFill>
          <a:ln w="38100" cap="sq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Rechteck 17"/>
          <p:cNvSpPr/>
          <p:nvPr/>
        </p:nvSpPr>
        <p:spPr>
          <a:xfrm>
            <a:off x="603249" y="2702372"/>
            <a:ext cx="997389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700" dirty="0">
                <a:latin typeface="Arial Black" panose="020B0A04020102020204" pitchFamily="34" charset="0"/>
                <a:cs typeface="Arial"/>
              </a:rPr>
              <a:t>Design</a:t>
            </a:r>
          </a:p>
        </p:txBody>
      </p:sp>
      <p:sp>
        <p:nvSpPr>
          <p:cNvPr id="49" name="Rechteck 18"/>
          <p:cNvSpPr/>
          <p:nvPr/>
        </p:nvSpPr>
        <p:spPr>
          <a:xfrm>
            <a:off x="3632635" y="3445615"/>
            <a:ext cx="3244242" cy="168065"/>
          </a:xfrm>
          <a:prstGeom prst="rect">
            <a:avLst/>
          </a:prstGeom>
          <a:solidFill>
            <a:schemeClr val="accent2"/>
          </a:solidFill>
          <a:ln w="38100" cap="sq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Rechteck 19"/>
          <p:cNvSpPr/>
          <p:nvPr/>
        </p:nvSpPr>
        <p:spPr>
          <a:xfrm>
            <a:off x="603249" y="3352678"/>
            <a:ext cx="487634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700" dirty="0" smtClean="0">
                <a:latin typeface="Arial Black" panose="020B0A04020102020204" pitchFamily="34" charset="0"/>
                <a:cs typeface="Arial"/>
              </a:rPr>
              <a:t>FE</a:t>
            </a:r>
            <a:endParaRPr lang="de-DE" sz="1700" dirty="0">
              <a:latin typeface="Arial Black" panose="020B0A04020102020204" pitchFamily="34" charset="0"/>
              <a:cs typeface="Arial"/>
            </a:endParaRPr>
          </a:p>
        </p:txBody>
      </p:sp>
      <p:sp>
        <p:nvSpPr>
          <p:cNvPr id="51" name="Rechteck 20"/>
          <p:cNvSpPr/>
          <p:nvPr/>
        </p:nvSpPr>
        <p:spPr>
          <a:xfrm>
            <a:off x="5254756" y="4095921"/>
            <a:ext cx="3244242" cy="168065"/>
          </a:xfrm>
          <a:prstGeom prst="rect">
            <a:avLst/>
          </a:prstGeom>
          <a:solidFill>
            <a:schemeClr val="accent2"/>
          </a:solidFill>
          <a:ln w="38100" cap="sq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Rechteck 21"/>
          <p:cNvSpPr/>
          <p:nvPr/>
        </p:nvSpPr>
        <p:spPr>
          <a:xfrm>
            <a:off x="603249" y="4002982"/>
            <a:ext cx="511679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700" dirty="0" smtClean="0">
                <a:latin typeface="Arial Black" panose="020B0A04020102020204" pitchFamily="34" charset="0"/>
                <a:cs typeface="Arial"/>
              </a:rPr>
              <a:t>BE</a:t>
            </a:r>
            <a:endParaRPr lang="de-DE" sz="1700" dirty="0">
              <a:latin typeface="Arial Black" panose="020B0A04020102020204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2958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ORGANIGRAM EXAMPLE</a:t>
            </a: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5" name="Group 4"/>
          <p:cNvGrpSpPr/>
          <p:nvPr/>
        </p:nvGrpSpPr>
        <p:grpSpPr>
          <a:xfrm>
            <a:off x="340933" y="1415653"/>
            <a:ext cx="8462134" cy="2733596"/>
            <a:chOff x="423335" y="2523967"/>
            <a:chExt cx="8462134" cy="2733596"/>
          </a:xfrm>
        </p:grpSpPr>
        <p:sp>
          <p:nvSpPr>
            <p:cNvPr id="6" name="Rechteck 26"/>
            <p:cNvSpPr/>
            <p:nvPr/>
          </p:nvSpPr>
          <p:spPr>
            <a:xfrm>
              <a:off x="423335" y="2523967"/>
              <a:ext cx="8462133" cy="30215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900" dirty="0" smtClean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PRIMARY BOX </a:t>
              </a:r>
              <a:endParaRPr lang="de-DE" sz="19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Rechteck 27"/>
            <p:cNvSpPr/>
            <p:nvPr/>
          </p:nvSpPr>
          <p:spPr>
            <a:xfrm>
              <a:off x="423337" y="4269262"/>
              <a:ext cx="2746067" cy="28622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 smtClea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	</a:t>
              </a:r>
              <a:endParaRPr lang="de-DE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Rechteck 29"/>
            <p:cNvSpPr/>
            <p:nvPr/>
          </p:nvSpPr>
          <p:spPr>
            <a:xfrm>
              <a:off x="3271223" y="4269262"/>
              <a:ext cx="2746067" cy="28622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	</a:t>
              </a:r>
            </a:p>
          </p:txBody>
        </p:sp>
        <p:sp>
          <p:nvSpPr>
            <p:cNvPr id="9" name="Rechteck 31"/>
            <p:cNvSpPr/>
            <p:nvPr/>
          </p:nvSpPr>
          <p:spPr>
            <a:xfrm>
              <a:off x="6139401" y="4269262"/>
              <a:ext cx="2746067" cy="28622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 smtClea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	</a:t>
              </a:r>
              <a:endParaRPr lang="de-DE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echteck 32"/>
            <p:cNvSpPr/>
            <p:nvPr/>
          </p:nvSpPr>
          <p:spPr>
            <a:xfrm>
              <a:off x="4710107" y="4950827"/>
              <a:ext cx="4175360" cy="30673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	</a:t>
              </a:r>
            </a:p>
          </p:txBody>
        </p:sp>
        <p:sp>
          <p:nvSpPr>
            <p:cNvPr id="11" name="Rechteck 33"/>
            <p:cNvSpPr/>
            <p:nvPr/>
          </p:nvSpPr>
          <p:spPr>
            <a:xfrm>
              <a:off x="429402" y="4950827"/>
              <a:ext cx="4175360" cy="30673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	</a:t>
              </a:r>
            </a:p>
          </p:txBody>
        </p:sp>
        <p:grpSp>
          <p:nvGrpSpPr>
            <p:cNvPr id="12" name="Gruppierung 35"/>
            <p:cNvGrpSpPr/>
            <p:nvPr/>
          </p:nvGrpSpPr>
          <p:grpSpPr>
            <a:xfrm>
              <a:off x="1386267" y="2826503"/>
              <a:ext cx="6713961" cy="1347206"/>
              <a:chOff x="1386266" y="1874749"/>
              <a:chExt cx="6713961" cy="2735805"/>
            </a:xfrm>
            <a:solidFill>
              <a:srgbClr val="FFFFFF"/>
            </a:solidFill>
          </p:grpSpPr>
          <p:sp>
            <p:nvSpPr>
              <p:cNvPr id="23" name="Pfeil nach unten 36"/>
              <p:cNvSpPr/>
              <p:nvPr/>
            </p:nvSpPr>
            <p:spPr>
              <a:xfrm>
                <a:off x="1386266" y="1874749"/>
                <a:ext cx="287867" cy="2735805"/>
              </a:xfrm>
              <a:prstGeom prst="downArrow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Pfeil nach unten 37"/>
              <p:cNvSpPr/>
              <p:nvPr/>
            </p:nvSpPr>
            <p:spPr>
              <a:xfrm>
                <a:off x="3436805" y="1874749"/>
                <a:ext cx="287867" cy="2735805"/>
              </a:xfrm>
              <a:prstGeom prst="downArrow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5" name="Pfeil nach unten 38"/>
              <p:cNvSpPr/>
              <p:nvPr/>
            </p:nvSpPr>
            <p:spPr>
              <a:xfrm>
                <a:off x="5508104" y="1874749"/>
                <a:ext cx="287867" cy="2735805"/>
              </a:xfrm>
              <a:prstGeom prst="downArrow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" name="Pfeil nach unten 39"/>
              <p:cNvSpPr/>
              <p:nvPr/>
            </p:nvSpPr>
            <p:spPr>
              <a:xfrm>
                <a:off x="7812360" y="1874749"/>
                <a:ext cx="287867" cy="2735805"/>
              </a:xfrm>
              <a:prstGeom prst="downArrow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3" name="Rechteck 40"/>
            <p:cNvSpPr/>
            <p:nvPr/>
          </p:nvSpPr>
          <p:spPr>
            <a:xfrm>
              <a:off x="423337" y="3045651"/>
              <a:ext cx="2012797" cy="29162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 smtClean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	</a:t>
              </a:r>
              <a:endParaRPr lang="de-DE" sz="17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Rechteck 41"/>
            <p:cNvSpPr/>
            <p:nvPr/>
          </p:nvSpPr>
          <p:spPr>
            <a:xfrm>
              <a:off x="2585901" y="3045651"/>
              <a:ext cx="2012797" cy="29162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 smtClean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</a:t>
              </a:r>
              <a:endParaRPr lang="de-DE" sz="17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Rechteck 42"/>
            <p:cNvSpPr/>
            <p:nvPr/>
          </p:nvSpPr>
          <p:spPr>
            <a:xfrm>
              <a:off x="4710108" y="3045651"/>
              <a:ext cx="2012797" cy="29162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 smtClean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</a:t>
              </a:r>
              <a:endParaRPr lang="de-DE" sz="17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Rechteck 43"/>
            <p:cNvSpPr/>
            <p:nvPr/>
          </p:nvSpPr>
          <p:spPr>
            <a:xfrm>
              <a:off x="6872672" y="3045651"/>
              <a:ext cx="2012797" cy="29162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 smtClean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</a:t>
              </a:r>
              <a:endParaRPr lang="de-DE" sz="17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Rechteck 44"/>
            <p:cNvSpPr/>
            <p:nvPr/>
          </p:nvSpPr>
          <p:spPr>
            <a:xfrm>
              <a:off x="423337" y="3410369"/>
              <a:ext cx="2012797" cy="280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 smtClea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	</a:t>
              </a:r>
              <a:endParaRPr lang="de-DE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Rechteck 45"/>
            <p:cNvSpPr/>
            <p:nvPr/>
          </p:nvSpPr>
          <p:spPr>
            <a:xfrm>
              <a:off x="2585901" y="3410369"/>
              <a:ext cx="2012797" cy="280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 smtClea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</a:t>
              </a:r>
              <a:endParaRPr lang="de-DE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chteck 46"/>
            <p:cNvSpPr/>
            <p:nvPr/>
          </p:nvSpPr>
          <p:spPr>
            <a:xfrm>
              <a:off x="4710108" y="3410369"/>
              <a:ext cx="2012797" cy="280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 smtClea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</a:t>
              </a:r>
              <a:endParaRPr lang="de-DE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chteck 47"/>
            <p:cNvSpPr/>
            <p:nvPr/>
          </p:nvSpPr>
          <p:spPr>
            <a:xfrm>
              <a:off x="6872672" y="3410369"/>
              <a:ext cx="2012797" cy="28039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700" dirty="0" smtClea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BOX</a:t>
              </a:r>
              <a:endParaRPr lang="de-DE" sz="17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Pfeil nach unten 48"/>
            <p:cNvSpPr/>
            <p:nvPr/>
          </p:nvSpPr>
          <p:spPr>
            <a:xfrm>
              <a:off x="1658809" y="4549441"/>
              <a:ext cx="287867" cy="308447"/>
            </a:xfrm>
            <a:prstGeom prst="downArrow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Pfeil nach unten 49"/>
            <p:cNvSpPr/>
            <p:nvPr/>
          </p:nvSpPr>
          <p:spPr>
            <a:xfrm>
              <a:off x="7380313" y="4549441"/>
              <a:ext cx="287867" cy="308447"/>
            </a:xfrm>
            <a:prstGeom prst="downArrow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09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156023" y="2141376"/>
            <a:ext cx="7003440" cy="803145"/>
          </a:xfrm>
        </p:spPr>
        <p:txBody>
          <a:bodyPr/>
          <a:lstStyle/>
          <a:p>
            <a:r>
              <a:rPr lang="it-IT" dirty="0" err="1" smtClean="0"/>
              <a:t>Thank</a:t>
            </a:r>
            <a:r>
              <a:rPr lang="it-IT" dirty="0" smtClean="0"/>
              <a:t> </a:t>
            </a:r>
            <a:r>
              <a:rPr lang="it-IT" dirty="0" err="1" smtClean="0"/>
              <a:t>you</a:t>
            </a:r>
            <a:endParaRPr lang="it-IT" dirty="0"/>
          </a:p>
        </p:txBody>
      </p:sp>
      <p:sp>
        <p:nvSpPr>
          <p:cNvPr id="5" name="Sottotitolo 4"/>
          <p:cNvSpPr>
            <a:spLocks noGrp="1"/>
          </p:cNvSpPr>
          <p:nvPr>
            <p:ph type="subTitle" idx="1"/>
          </p:nvPr>
        </p:nvSpPr>
        <p:spPr>
          <a:xfrm>
            <a:off x="1156022" y="2988487"/>
            <a:ext cx="7003441" cy="328820"/>
          </a:xfrm>
        </p:spPr>
        <p:txBody>
          <a:bodyPr/>
          <a:lstStyle/>
          <a:p>
            <a:r>
              <a:rPr lang="it-IT" dirty="0" err="1" smtClean="0"/>
              <a:t>www.reply.com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9883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devops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obiettivi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2"/>
            <a:ext cx="8047371" cy="2462213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smtClean="0"/>
              <a:t>Automatizzare il processo di deployment (idealmente </a:t>
            </a:r>
            <a:r>
              <a:rPr lang="it-IT" cap="all" dirty="0" smtClean="0">
                <a:solidFill>
                  <a:schemeClr val="tx2"/>
                </a:solidFill>
                <a:latin typeface="Arial"/>
                <a:cs typeface="Arial"/>
              </a:rPr>
              <a:t>onE-click-deploy</a:t>
            </a:r>
            <a:r>
              <a:rPr lang="it-IT" dirty="0" smtClean="0"/>
              <a:t>) in modo da aumentare notevolmente la frequenza dei rilasci</a:t>
            </a:r>
            <a:r>
              <a:rPr lang="it-IT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it-IT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smtClean="0"/>
              <a:t>Migliorare la qualità del prodotto </a:t>
            </a:r>
            <a:r>
              <a:rPr lang="it-IT" dirty="0" smtClean="0"/>
              <a:t>sviluppato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it-IT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dirty="0" smtClean="0"/>
              <a:t>Aumentare la coesione e collaborazione all’interno del team, migliorando la qualità del lavoro</a:t>
            </a:r>
            <a:r>
              <a:rPr lang="it-IT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884713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THIS IS THE MAIN GRADIENT COVER</a:t>
            </a:r>
            <a:endParaRPr lang="it-IT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err="1"/>
              <a:t>Name</a:t>
            </a:r>
            <a:r>
              <a:rPr lang="it-IT" dirty="0"/>
              <a:t>, </a:t>
            </a:r>
            <a:r>
              <a:rPr lang="it-IT" dirty="0" err="1"/>
              <a:t>Surname</a:t>
            </a:r>
            <a:r>
              <a:rPr lang="it-IT" dirty="0"/>
              <a:t> | Job Title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5087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COLOUR PALETTE</a:t>
            </a:r>
            <a:endParaRPr lang="it-IT" dirty="0"/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HUES SETUP</a:t>
            </a:r>
            <a:endParaRPr lang="it-IT" dirty="0"/>
          </a:p>
        </p:txBody>
      </p:sp>
      <p:grpSp>
        <p:nvGrpSpPr>
          <p:cNvPr id="31" name="Group 6"/>
          <p:cNvGrpSpPr/>
          <p:nvPr/>
        </p:nvGrpSpPr>
        <p:grpSpPr>
          <a:xfrm>
            <a:off x="499725" y="1129782"/>
            <a:ext cx="3153744" cy="3725247"/>
            <a:chOff x="510610" y="1642580"/>
            <a:chExt cx="3092395" cy="4363585"/>
          </a:xfrm>
        </p:grpSpPr>
        <p:sp>
          <p:nvSpPr>
            <p:cNvPr id="32" name="Rectangle 10"/>
            <p:cNvSpPr/>
            <p:nvPr/>
          </p:nvSpPr>
          <p:spPr>
            <a:xfrm>
              <a:off x="2056695" y="4548521"/>
              <a:ext cx="1457643" cy="1457643"/>
            </a:xfrm>
            <a:prstGeom prst="rect">
              <a:avLst/>
            </a:prstGeom>
            <a:solidFill>
              <a:srgbClr val="FFDC0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3" name="Rectangle 11"/>
            <p:cNvSpPr/>
            <p:nvPr/>
          </p:nvSpPr>
          <p:spPr>
            <a:xfrm>
              <a:off x="597956" y="3090869"/>
              <a:ext cx="1457643" cy="145764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4" name="Rectangle 12"/>
            <p:cNvSpPr/>
            <p:nvPr/>
          </p:nvSpPr>
          <p:spPr>
            <a:xfrm>
              <a:off x="597956" y="1642580"/>
              <a:ext cx="1457643" cy="1457643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5" name="Rectangle 13"/>
            <p:cNvSpPr/>
            <p:nvPr/>
          </p:nvSpPr>
          <p:spPr>
            <a:xfrm>
              <a:off x="2056695" y="1642580"/>
              <a:ext cx="1457643" cy="145764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Rectangle 14"/>
            <p:cNvSpPr/>
            <p:nvPr/>
          </p:nvSpPr>
          <p:spPr>
            <a:xfrm>
              <a:off x="2056694" y="3090869"/>
              <a:ext cx="1457643" cy="1457643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7" name="Rectangle 15"/>
            <p:cNvSpPr/>
            <p:nvPr/>
          </p:nvSpPr>
          <p:spPr>
            <a:xfrm>
              <a:off x="597956" y="4548522"/>
              <a:ext cx="1457643" cy="1457643"/>
            </a:xfrm>
            <a:prstGeom prst="rect">
              <a:avLst/>
            </a:prstGeom>
            <a:solidFill>
              <a:srgbClr val="FEFE5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1" name="Rectangle 16"/>
            <p:cNvSpPr/>
            <p:nvPr/>
          </p:nvSpPr>
          <p:spPr>
            <a:xfrm>
              <a:off x="513724" y="2105930"/>
              <a:ext cx="1626105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/>
                <a:t>BLACK</a:t>
              </a:r>
            </a:p>
            <a:p>
              <a:pPr algn="ctr"/>
              <a:r>
                <a:rPr lang="it-IT" sz="1300" dirty="0" smtClean="0"/>
                <a:t>BACKGROUND</a:t>
              </a:r>
              <a:endParaRPr lang="it-IT" sz="1300" dirty="0"/>
            </a:p>
          </p:txBody>
        </p:sp>
        <p:sp>
          <p:nvSpPr>
            <p:cNvPr id="52" name="Rectangle 17"/>
            <p:cNvSpPr/>
            <p:nvPr/>
          </p:nvSpPr>
          <p:spPr>
            <a:xfrm>
              <a:off x="1972462" y="2134550"/>
              <a:ext cx="1626105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>
                  <a:solidFill>
                    <a:sysClr val="windowText" lastClr="000000"/>
                  </a:solidFill>
                </a:rPr>
                <a:t>WHITE</a:t>
              </a:r>
            </a:p>
            <a:p>
              <a:pPr algn="ctr"/>
              <a:r>
                <a:rPr lang="it-IT" sz="1300" dirty="0" smtClean="0">
                  <a:solidFill>
                    <a:sysClr val="windowText" lastClr="000000"/>
                  </a:solidFill>
                </a:rPr>
                <a:t>TEXT</a:t>
              </a:r>
              <a:endParaRPr lang="it-IT" sz="13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Rectangle 18"/>
            <p:cNvSpPr/>
            <p:nvPr/>
          </p:nvSpPr>
          <p:spPr>
            <a:xfrm>
              <a:off x="522631" y="3573469"/>
              <a:ext cx="1626105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/>
                <a:t>DARK</a:t>
              </a:r>
            </a:p>
            <a:p>
              <a:pPr algn="ctr"/>
              <a:r>
                <a:rPr lang="it-IT" sz="1300" dirty="0" smtClean="0"/>
                <a:t>GREEN</a:t>
              </a:r>
              <a:endParaRPr lang="it-IT" sz="1300" dirty="0"/>
            </a:p>
          </p:txBody>
        </p:sp>
        <p:sp>
          <p:nvSpPr>
            <p:cNvPr id="54" name="Rectangle 19"/>
            <p:cNvSpPr/>
            <p:nvPr/>
          </p:nvSpPr>
          <p:spPr>
            <a:xfrm>
              <a:off x="510610" y="5010445"/>
              <a:ext cx="1626105" cy="811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>
                  <a:solidFill>
                    <a:sysClr val="windowText" lastClr="000000"/>
                  </a:solidFill>
                </a:rPr>
                <a:t>CITRUS </a:t>
              </a:r>
            </a:p>
            <a:p>
              <a:pPr algn="ctr"/>
              <a:r>
                <a:rPr lang="it-IT" sz="1300" dirty="0" smtClean="0">
                  <a:solidFill>
                    <a:sysClr val="windowText" lastClr="000000"/>
                  </a:solidFill>
                </a:rPr>
                <a:t>YELLOW</a:t>
              </a:r>
            </a:p>
            <a:p>
              <a:pPr algn="ctr"/>
              <a:r>
                <a:rPr lang="it-IT" sz="1300" dirty="0" smtClean="0">
                  <a:solidFill>
                    <a:sysClr val="windowText" lastClr="000000"/>
                  </a:solidFill>
                </a:rPr>
                <a:t>Hyperlink</a:t>
              </a:r>
              <a:endParaRPr lang="it-IT" sz="13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Rectangle 20"/>
            <p:cNvSpPr/>
            <p:nvPr/>
          </p:nvSpPr>
          <p:spPr>
            <a:xfrm>
              <a:off x="1976900" y="3573460"/>
              <a:ext cx="1626105" cy="3424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/>
                <a:t>GOLDEN PEAR</a:t>
              </a:r>
              <a:endParaRPr lang="it-IT" sz="1300" dirty="0"/>
            </a:p>
          </p:txBody>
        </p:sp>
        <p:sp>
          <p:nvSpPr>
            <p:cNvPr id="57" name="Rectangle 21"/>
            <p:cNvSpPr/>
            <p:nvPr/>
          </p:nvSpPr>
          <p:spPr>
            <a:xfrm>
              <a:off x="1976900" y="5010445"/>
              <a:ext cx="1626105" cy="8111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>
                  <a:solidFill>
                    <a:schemeClr val="bg1"/>
                  </a:solidFill>
                </a:rPr>
                <a:t>CANARY </a:t>
              </a:r>
            </a:p>
            <a:p>
              <a:pPr algn="ctr"/>
              <a:r>
                <a:rPr lang="it-IT" sz="1300" dirty="0" smtClean="0">
                  <a:solidFill>
                    <a:schemeClr val="bg1"/>
                  </a:solidFill>
                </a:rPr>
                <a:t>YELLOW</a:t>
              </a:r>
            </a:p>
            <a:p>
              <a:pPr algn="ctr"/>
              <a:r>
                <a:rPr lang="it-IT" sz="1300" dirty="0" err="1" smtClean="0">
                  <a:solidFill>
                    <a:schemeClr val="bg1"/>
                  </a:solidFill>
                </a:rPr>
                <a:t>Followed</a:t>
              </a:r>
              <a:r>
                <a:rPr lang="it-IT" sz="1300" dirty="0" smtClean="0">
                  <a:solidFill>
                    <a:schemeClr val="bg1"/>
                  </a:solidFill>
                </a:rPr>
                <a:t> Hyperlink</a:t>
              </a:r>
              <a:endParaRPr lang="it-IT" sz="13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8" name="Gruppo 57"/>
          <p:cNvGrpSpPr/>
          <p:nvPr/>
        </p:nvGrpSpPr>
        <p:grpSpPr>
          <a:xfrm>
            <a:off x="3916894" y="1129782"/>
            <a:ext cx="4625121" cy="3725245"/>
            <a:chOff x="3916894" y="1129782"/>
            <a:chExt cx="4625121" cy="3725245"/>
          </a:xfrm>
        </p:grpSpPr>
        <p:sp>
          <p:nvSpPr>
            <p:cNvPr id="59" name="Rectangle 38"/>
            <p:cNvSpPr/>
            <p:nvPr/>
          </p:nvSpPr>
          <p:spPr>
            <a:xfrm>
              <a:off x="4002797" y="1129782"/>
              <a:ext cx="1486563" cy="12444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0" name="Rectangle 39"/>
            <p:cNvSpPr/>
            <p:nvPr/>
          </p:nvSpPr>
          <p:spPr>
            <a:xfrm>
              <a:off x="5482731" y="2366229"/>
              <a:ext cx="1486563" cy="124441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1" name="Rectangle 40"/>
            <p:cNvSpPr/>
            <p:nvPr/>
          </p:nvSpPr>
          <p:spPr>
            <a:xfrm>
              <a:off x="4002797" y="2366229"/>
              <a:ext cx="1486563" cy="124441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2" name="Rectangle 41"/>
            <p:cNvSpPr/>
            <p:nvPr/>
          </p:nvSpPr>
          <p:spPr>
            <a:xfrm>
              <a:off x="4009427" y="3610617"/>
              <a:ext cx="1486563" cy="124441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3" name="Rectangle 42"/>
            <p:cNvSpPr/>
            <p:nvPr/>
          </p:nvSpPr>
          <p:spPr>
            <a:xfrm>
              <a:off x="5482731" y="3610617"/>
              <a:ext cx="1486563" cy="124441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4" name="Rectangle 43"/>
            <p:cNvSpPr/>
            <p:nvPr/>
          </p:nvSpPr>
          <p:spPr>
            <a:xfrm>
              <a:off x="6969552" y="3610617"/>
              <a:ext cx="1486563" cy="124441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5" name="Rectangle 44"/>
            <p:cNvSpPr/>
            <p:nvPr/>
          </p:nvSpPr>
          <p:spPr>
            <a:xfrm>
              <a:off x="3926798" y="2778232"/>
              <a:ext cx="1658365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/>
                <a:t>GOLDEN PEAR</a:t>
              </a:r>
            </a:p>
            <a:p>
              <a:pPr algn="ctr"/>
              <a:r>
                <a:rPr lang="it-IT" sz="1300" dirty="0" smtClean="0"/>
                <a:t>Accent 2</a:t>
              </a:r>
              <a:endParaRPr lang="it-IT" sz="1300" dirty="0"/>
            </a:p>
          </p:txBody>
        </p:sp>
        <p:sp>
          <p:nvSpPr>
            <p:cNvPr id="66" name="Rectangle 45"/>
            <p:cNvSpPr/>
            <p:nvPr/>
          </p:nvSpPr>
          <p:spPr>
            <a:xfrm>
              <a:off x="5400145" y="2778232"/>
              <a:ext cx="1658365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/>
                <a:t>BRIGHT GREEN</a:t>
              </a:r>
            </a:p>
            <a:p>
              <a:pPr algn="ctr"/>
              <a:r>
                <a:rPr lang="it-IT" sz="1300" dirty="0" smtClean="0"/>
                <a:t>Accent 3</a:t>
              </a:r>
              <a:endParaRPr lang="it-IT" sz="1300" dirty="0"/>
            </a:p>
          </p:txBody>
        </p:sp>
        <p:sp>
          <p:nvSpPr>
            <p:cNvPr id="67" name="Rectangle 46"/>
            <p:cNvSpPr/>
            <p:nvPr/>
          </p:nvSpPr>
          <p:spPr>
            <a:xfrm>
              <a:off x="3916895" y="1549783"/>
              <a:ext cx="1658365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>
                  <a:solidFill>
                    <a:schemeClr val="bg1"/>
                  </a:solidFill>
                </a:rPr>
                <a:t>ACID GREEN</a:t>
              </a:r>
            </a:p>
            <a:p>
              <a:pPr algn="ctr"/>
              <a:r>
                <a:rPr lang="it-IT" sz="1300" dirty="0" smtClean="0">
                  <a:solidFill>
                    <a:schemeClr val="bg1"/>
                  </a:solidFill>
                </a:rPr>
                <a:t>Accent 1</a:t>
              </a:r>
            </a:p>
          </p:txBody>
        </p:sp>
        <p:sp>
          <p:nvSpPr>
            <p:cNvPr id="68" name="Rectangle 47"/>
            <p:cNvSpPr/>
            <p:nvPr/>
          </p:nvSpPr>
          <p:spPr>
            <a:xfrm>
              <a:off x="3916894" y="4004969"/>
              <a:ext cx="1658365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/>
                <a:t>TURQUOISE</a:t>
              </a:r>
            </a:p>
            <a:p>
              <a:pPr algn="ctr"/>
              <a:r>
                <a:rPr lang="it-IT" sz="1300" dirty="0" smtClean="0"/>
                <a:t>Accent 4</a:t>
              </a:r>
              <a:endParaRPr lang="it-IT" sz="1300" dirty="0"/>
            </a:p>
          </p:txBody>
        </p:sp>
        <p:sp>
          <p:nvSpPr>
            <p:cNvPr id="78" name="Rectangle 48"/>
            <p:cNvSpPr/>
            <p:nvPr/>
          </p:nvSpPr>
          <p:spPr>
            <a:xfrm>
              <a:off x="5396829" y="4004969"/>
              <a:ext cx="1658365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/>
                <a:t>LIGHT PURPLE</a:t>
              </a:r>
            </a:p>
            <a:p>
              <a:pPr algn="ctr"/>
              <a:r>
                <a:rPr lang="it-IT" sz="1300" dirty="0" smtClean="0"/>
                <a:t>Accent 5</a:t>
              </a:r>
              <a:endParaRPr lang="it-IT" sz="1300" dirty="0"/>
            </a:p>
          </p:txBody>
        </p:sp>
        <p:sp>
          <p:nvSpPr>
            <p:cNvPr id="79" name="Rectangle 49"/>
            <p:cNvSpPr/>
            <p:nvPr/>
          </p:nvSpPr>
          <p:spPr>
            <a:xfrm>
              <a:off x="6883650" y="4004969"/>
              <a:ext cx="1658365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>
                  <a:solidFill>
                    <a:srgbClr val="FFFFFF"/>
                  </a:solidFill>
                </a:rPr>
                <a:t>LIGHT BLUE</a:t>
              </a:r>
            </a:p>
            <a:p>
              <a:pPr algn="ctr"/>
              <a:r>
                <a:rPr lang="it-IT" sz="1300" dirty="0" smtClean="0">
                  <a:solidFill>
                    <a:srgbClr val="FFFFFF"/>
                  </a:solidFill>
                </a:rPr>
                <a:t>Accent 6</a:t>
              </a:r>
              <a:endParaRPr lang="it-IT" sz="1300" dirty="0">
                <a:solidFill>
                  <a:srgbClr val="FFFFFF"/>
                </a:solidFill>
              </a:endParaRPr>
            </a:p>
          </p:txBody>
        </p:sp>
        <p:sp>
          <p:nvSpPr>
            <p:cNvPr id="80" name="Rectangle 41"/>
            <p:cNvSpPr/>
            <p:nvPr/>
          </p:nvSpPr>
          <p:spPr>
            <a:xfrm>
              <a:off x="4009427" y="3610617"/>
              <a:ext cx="1486563" cy="124441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1" name="Rectangle 47"/>
            <p:cNvSpPr/>
            <p:nvPr/>
          </p:nvSpPr>
          <p:spPr>
            <a:xfrm>
              <a:off x="3916894" y="4004969"/>
              <a:ext cx="1658365" cy="6924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/>
                <a:t>DEEP</a:t>
              </a:r>
            </a:p>
            <a:p>
              <a:pPr algn="ctr"/>
              <a:r>
                <a:rPr lang="it-IT" sz="1300" dirty="0"/>
                <a:t>ROSE</a:t>
              </a:r>
            </a:p>
            <a:p>
              <a:pPr algn="ctr"/>
              <a:r>
                <a:rPr lang="it-IT" sz="1300" dirty="0" smtClean="0"/>
                <a:t>Accent 4</a:t>
              </a:r>
              <a:endParaRPr lang="it-IT" sz="1300" dirty="0"/>
            </a:p>
          </p:txBody>
        </p:sp>
        <p:sp>
          <p:nvSpPr>
            <p:cNvPr id="82" name="Rectangle 42"/>
            <p:cNvSpPr/>
            <p:nvPr/>
          </p:nvSpPr>
          <p:spPr>
            <a:xfrm>
              <a:off x="5482731" y="3610617"/>
              <a:ext cx="1486563" cy="124441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3" name="Rectangle 48"/>
            <p:cNvSpPr/>
            <p:nvPr/>
          </p:nvSpPr>
          <p:spPr>
            <a:xfrm>
              <a:off x="5396829" y="4004969"/>
              <a:ext cx="1658365" cy="6924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300" dirty="0" smtClean="0"/>
                <a:t>BUBBLEGUM </a:t>
              </a:r>
            </a:p>
            <a:p>
              <a:pPr algn="ctr"/>
              <a:r>
                <a:rPr lang="it-IT" sz="1300" dirty="0" smtClean="0"/>
                <a:t>PINK</a:t>
              </a:r>
              <a:endParaRPr lang="it-IT" sz="1300" dirty="0"/>
            </a:p>
            <a:p>
              <a:pPr algn="ctr"/>
              <a:r>
                <a:rPr lang="it-IT" sz="1300" dirty="0" smtClean="0"/>
                <a:t>Accent 5</a:t>
              </a:r>
              <a:endParaRPr lang="it-IT" sz="13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3689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TEXT STYLES</a:t>
            </a:r>
            <a:endParaRPr lang="it-IT" dirty="0"/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MAIN </a:t>
            </a:r>
            <a:r>
              <a:rPr lang="it-IT" dirty="0" err="1"/>
              <a:t>directions</a:t>
            </a:r>
            <a:endParaRPr lang="it-IT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4294967295"/>
          </p:nvPr>
        </p:nvSpPr>
        <p:spPr>
          <a:xfrm>
            <a:off x="541324" y="1101725"/>
            <a:ext cx="8310068" cy="3041650"/>
          </a:xfrm>
        </p:spPr>
        <p:txBody>
          <a:bodyPr/>
          <a:lstStyle/>
          <a:p>
            <a:pPr>
              <a:buClr>
                <a:schemeClr val="tx2"/>
              </a:buClr>
              <a:buSzPct val="130000"/>
            </a:pPr>
            <a:r>
              <a:rPr lang="de-DE" sz="1400" kern="0" dirty="0">
                <a:solidFill>
                  <a:schemeClr val="tx2"/>
                </a:solidFill>
                <a:cs typeface="Arial"/>
              </a:rPr>
              <a:t>TITLE</a:t>
            </a:r>
            <a:r>
              <a:rPr lang="de-DE" sz="1400" kern="0" dirty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sz="1400" kern="0" dirty="0">
                <a:solidFill>
                  <a:schemeClr val="tx2"/>
                </a:solidFill>
                <a:cs typeface="Arial"/>
              </a:rPr>
              <a:t>ON THE COVER SLIDE </a:t>
            </a:r>
          </a:p>
          <a:p>
            <a:pPr>
              <a:buClr>
                <a:schemeClr val="tx2"/>
              </a:buClr>
              <a:buSzPct val="130000"/>
            </a:pPr>
            <a:r>
              <a:rPr lang="de-DE" sz="1400" kern="0" dirty="0" err="1">
                <a:cs typeface="Arial"/>
              </a:rPr>
              <a:t>is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left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aligned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and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uses</a:t>
            </a:r>
            <a:r>
              <a:rPr lang="de-DE" sz="1400" kern="0" dirty="0">
                <a:cs typeface="Arial"/>
              </a:rPr>
              <a:t> WHITE </a:t>
            </a:r>
            <a:r>
              <a:rPr lang="de-DE" sz="1400" kern="0" dirty="0" err="1">
                <a:cs typeface="Arial"/>
              </a:rPr>
              <a:t>font</a:t>
            </a:r>
            <a:r>
              <a:rPr lang="de-DE" sz="1400" kern="0" dirty="0">
                <a:cs typeface="Arial"/>
              </a:rPr>
              <a:t> ARIAL BLACK </a:t>
            </a:r>
            <a:r>
              <a:rPr lang="de-DE" sz="1400" kern="0" dirty="0" smtClean="0">
                <a:cs typeface="Arial"/>
              </a:rPr>
              <a:t>60pt </a:t>
            </a:r>
            <a:r>
              <a:rPr lang="de-DE" sz="1400" kern="0" dirty="0" err="1">
                <a:cs typeface="Arial"/>
              </a:rPr>
              <a:t>capitalized</a:t>
            </a:r>
            <a:r>
              <a:rPr lang="de-DE" sz="1400" kern="0" dirty="0" smtClean="0">
                <a:cs typeface="Arial"/>
              </a:rPr>
              <a:t>.</a:t>
            </a:r>
            <a:endParaRPr lang="de-DE" sz="100" kern="0" dirty="0">
              <a:cs typeface="Arial"/>
            </a:endParaRPr>
          </a:p>
          <a:p>
            <a:pPr>
              <a:buClr>
                <a:schemeClr val="tx2"/>
              </a:buClr>
              <a:buSzPct val="130000"/>
            </a:pPr>
            <a:r>
              <a:rPr lang="de-DE" sz="1400" kern="0" dirty="0">
                <a:solidFill>
                  <a:schemeClr val="tx2"/>
                </a:solidFill>
                <a:cs typeface="Arial"/>
              </a:rPr>
              <a:t>SUBTITLE</a:t>
            </a:r>
            <a:r>
              <a:rPr lang="de-DE" sz="1400" kern="0" dirty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sz="1400" kern="0" dirty="0">
                <a:solidFill>
                  <a:schemeClr val="tx2"/>
                </a:solidFill>
                <a:cs typeface="Arial"/>
              </a:rPr>
              <a:t>ON THE COVER SLIDE </a:t>
            </a:r>
          </a:p>
          <a:p>
            <a:pPr>
              <a:buClr>
                <a:schemeClr val="tx2"/>
              </a:buClr>
              <a:buSzPct val="130000"/>
            </a:pPr>
            <a:r>
              <a:rPr lang="de-DE" sz="1400" kern="0" dirty="0" err="1">
                <a:cs typeface="Arial"/>
              </a:rPr>
              <a:t>is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left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aligned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and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uses</a:t>
            </a:r>
            <a:r>
              <a:rPr lang="de-DE" sz="1400" kern="0" dirty="0">
                <a:cs typeface="Arial"/>
              </a:rPr>
              <a:t> WHITE </a:t>
            </a:r>
            <a:r>
              <a:rPr lang="de-DE" sz="1400" kern="0" dirty="0" err="1">
                <a:cs typeface="Arial"/>
              </a:rPr>
              <a:t>font</a:t>
            </a:r>
            <a:r>
              <a:rPr lang="de-DE" sz="1400" kern="0" dirty="0">
                <a:cs typeface="Arial"/>
              </a:rPr>
              <a:t> ARIAL </a:t>
            </a:r>
            <a:r>
              <a:rPr lang="de-DE" sz="1400" kern="0" dirty="0" smtClean="0">
                <a:cs typeface="Arial"/>
              </a:rPr>
              <a:t>18pt</a:t>
            </a:r>
            <a:r>
              <a:rPr lang="de-DE" sz="1400" kern="0" dirty="0">
                <a:cs typeface="Arial"/>
              </a:rPr>
              <a:t>.</a:t>
            </a:r>
          </a:p>
          <a:p>
            <a:pPr>
              <a:buClr>
                <a:schemeClr val="tx2"/>
              </a:buClr>
              <a:buSzPct val="130000"/>
            </a:pPr>
            <a:r>
              <a:rPr lang="de-DE" sz="1400" kern="0" dirty="0" smtClean="0">
                <a:solidFill>
                  <a:schemeClr val="tx2"/>
                </a:solidFill>
                <a:cs typeface="Arial"/>
              </a:rPr>
              <a:t>TITLE</a:t>
            </a:r>
            <a:r>
              <a:rPr lang="de-DE" sz="1400" kern="0" dirty="0" smtClean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sz="1400" kern="0" dirty="0">
                <a:solidFill>
                  <a:schemeClr val="tx2"/>
                </a:solidFill>
                <a:cs typeface="Arial"/>
              </a:rPr>
              <a:t>ON THE CONTENT SLIDE </a:t>
            </a:r>
          </a:p>
          <a:p>
            <a:pPr>
              <a:buClr>
                <a:schemeClr val="tx2"/>
              </a:buClr>
              <a:buSzPct val="130000"/>
            </a:pPr>
            <a:r>
              <a:rPr lang="de-DE" sz="1400" kern="0" dirty="0" err="1">
                <a:cs typeface="Arial"/>
              </a:rPr>
              <a:t>is</a:t>
            </a:r>
            <a:r>
              <a:rPr lang="de-DE" sz="1400" kern="0" dirty="0">
                <a:cs typeface="Arial"/>
              </a:rPr>
              <a:t> in a top </a:t>
            </a:r>
            <a:r>
              <a:rPr lang="de-DE" sz="1400" kern="0" dirty="0" err="1">
                <a:cs typeface="Arial"/>
              </a:rPr>
              <a:t>centered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position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and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uses</a:t>
            </a:r>
            <a:r>
              <a:rPr lang="de-DE" sz="1400" kern="0" dirty="0">
                <a:cs typeface="Arial"/>
              </a:rPr>
              <a:t> WHITE </a:t>
            </a:r>
            <a:r>
              <a:rPr lang="de-DE" sz="1400" kern="0" dirty="0" err="1">
                <a:cs typeface="Arial"/>
              </a:rPr>
              <a:t>font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smtClean="0">
                <a:cs typeface="Arial"/>
              </a:rPr>
              <a:t>ARIAL BLACK 32pt </a:t>
            </a:r>
            <a:r>
              <a:rPr lang="de-DE" sz="1400" kern="0" dirty="0" err="1">
                <a:cs typeface="Arial"/>
              </a:rPr>
              <a:t>capitalized</a:t>
            </a:r>
            <a:r>
              <a:rPr lang="de-DE" sz="1400" kern="0" dirty="0">
                <a:cs typeface="Arial"/>
              </a:rPr>
              <a:t>. </a:t>
            </a:r>
          </a:p>
          <a:p>
            <a:pPr>
              <a:buClr>
                <a:schemeClr val="tx2"/>
              </a:buClr>
              <a:buSzPct val="130000"/>
            </a:pPr>
            <a:r>
              <a:rPr lang="de-DE" sz="1400" kern="0" dirty="0" smtClean="0">
                <a:solidFill>
                  <a:schemeClr val="tx2"/>
                </a:solidFill>
                <a:cs typeface="Arial"/>
              </a:rPr>
              <a:t>SUBTITLE</a:t>
            </a:r>
            <a:r>
              <a:rPr lang="de-DE" sz="1400" kern="0" dirty="0" smtClean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sz="1400" kern="0" dirty="0">
                <a:solidFill>
                  <a:schemeClr val="tx2"/>
                </a:solidFill>
                <a:cs typeface="Arial"/>
              </a:rPr>
              <a:t>ON THE CONTENT SLIDE </a:t>
            </a:r>
          </a:p>
          <a:p>
            <a:pPr>
              <a:buClr>
                <a:schemeClr val="tx2"/>
              </a:buClr>
              <a:buSzPct val="130000"/>
            </a:pPr>
            <a:r>
              <a:rPr lang="de-DE" sz="1400" kern="0" dirty="0" err="1">
                <a:cs typeface="Arial"/>
              </a:rPr>
              <a:t>is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centered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immediately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below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the</a:t>
            </a:r>
            <a:r>
              <a:rPr lang="de-DE" sz="1400" kern="0" dirty="0">
                <a:cs typeface="Arial"/>
              </a:rPr>
              <a:t> title </a:t>
            </a:r>
            <a:r>
              <a:rPr lang="de-DE" sz="1400" kern="0" dirty="0" err="1">
                <a:cs typeface="Arial"/>
              </a:rPr>
              <a:t>and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uses</a:t>
            </a:r>
            <a:r>
              <a:rPr lang="de-DE" sz="1400" kern="0" dirty="0">
                <a:cs typeface="Arial"/>
              </a:rPr>
              <a:t> WHITE </a:t>
            </a:r>
            <a:r>
              <a:rPr lang="de-DE" sz="1400" kern="0" dirty="0" err="1">
                <a:cs typeface="Arial"/>
              </a:rPr>
              <a:t>font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smtClean="0">
                <a:cs typeface="Arial"/>
              </a:rPr>
              <a:t>ARIAL BLACK 16pt </a:t>
            </a:r>
            <a:r>
              <a:rPr lang="de-DE" sz="1400" kern="0" dirty="0" err="1">
                <a:cs typeface="Arial"/>
              </a:rPr>
              <a:t>capitalized</a:t>
            </a:r>
            <a:r>
              <a:rPr lang="de-DE" sz="1400" kern="0" dirty="0">
                <a:cs typeface="Arial"/>
              </a:rPr>
              <a:t>.</a:t>
            </a:r>
          </a:p>
          <a:p>
            <a:pPr>
              <a:buClr>
                <a:schemeClr val="tx2"/>
              </a:buClr>
              <a:buSzPct val="130000"/>
            </a:pPr>
            <a:r>
              <a:rPr lang="it-IT" sz="1400" kern="0" dirty="0" smtClean="0">
                <a:solidFill>
                  <a:schemeClr val="tx2"/>
                </a:solidFill>
                <a:cs typeface="Arial"/>
              </a:rPr>
              <a:t>BASIC </a:t>
            </a:r>
            <a:r>
              <a:rPr lang="it-IT" sz="1400" kern="0" dirty="0">
                <a:solidFill>
                  <a:schemeClr val="tx2"/>
                </a:solidFill>
                <a:cs typeface="Arial"/>
              </a:rPr>
              <a:t>TEXT </a:t>
            </a:r>
          </a:p>
          <a:p>
            <a:pPr>
              <a:buClr>
                <a:schemeClr val="tx2"/>
              </a:buClr>
              <a:buSzPct val="130000"/>
            </a:pPr>
            <a:r>
              <a:rPr lang="de-DE" sz="1400" kern="0" dirty="0" err="1">
                <a:cs typeface="Arial"/>
              </a:rPr>
              <a:t>is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left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aligned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and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uses</a:t>
            </a:r>
            <a:r>
              <a:rPr lang="de-DE" sz="1400" kern="0" dirty="0">
                <a:cs typeface="Arial"/>
              </a:rPr>
              <a:t> WHITE </a:t>
            </a:r>
            <a:r>
              <a:rPr lang="de-DE" sz="1400" kern="0" dirty="0" err="1">
                <a:cs typeface="Arial"/>
              </a:rPr>
              <a:t>font</a:t>
            </a:r>
            <a:r>
              <a:rPr lang="de-DE" sz="1400" kern="0" dirty="0">
                <a:cs typeface="Arial"/>
              </a:rPr>
              <a:t> ARIAL 18pt, </a:t>
            </a:r>
            <a:r>
              <a:rPr lang="de-DE" sz="1400" kern="0" dirty="0" err="1">
                <a:cs typeface="Arial"/>
              </a:rPr>
              <a:t>as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standard</a:t>
            </a:r>
            <a:r>
              <a:rPr lang="de-DE" sz="1400" kern="0" dirty="0">
                <a:cs typeface="Arial"/>
              </a:rPr>
              <a:t>, </a:t>
            </a:r>
            <a:r>
              <a:rPr lang="de-DE" sz="1400" kern="0" dirty="0" err="1" smtClean="0">
                <a:cs typeface="Arial"/>
              </a:rPr>
              <a:t>that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can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be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reduced</a:t>
            </a:r>
            <a:r>
              <a:rPr lang="de-DE" sz="1400" kern="0" dirty="0">
                <a:cs typeface="Arial"/>
              </a:rPr>
              <a:t> down </a:t>
            </a:r>
            <a:r>
              <a:rPr lang="de-DE" sz="1400" kern="0" dirty="0" err="1">
                <a:cs typeface="Arial"/>
              </a:rPr>
              <a:t>to</a:t>
            </a:r>
            <a:r>
              <a:rPr lang="de-DE" sz="1400" kern="0" dirty="0">
                <a:cs typeface="Arial"/>
              </a:rPr>
              <a:t> 14pt, </a:t>
            </a:r>
            <a:r>
              <a:rPr lang="de-DE" sz="1400" kern="0" dirty="0" err="1">
                <a:cs typeface="Arial"/>
              </a:rPr>
              <a:t>according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to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content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needs</a:t>
            </a:r>
            <a:r>
              <a:rPr lang="de-DE" sz="1400" kern="0" dirty="0">
                <a:cs typeface="Arial"/>
              </a:rPr>
              <a:t>.</a:t>
            </a:r>
          </a:p>
          <a:p>
            <a:pPr>
              <a:buClr>
                <a:schemeClr val="tx2"/>
              </a:buClr>
              <a:buSzPct val="130000"/>
            </a:pPr>
            <a:r>
              <a:rPr lang="de-DE" sz="1400" kern="0" dirty="0" smtClean="0">
                <a:solidFill>
                  <a:schemeClr val="tx2"/>
                </a:solidFill>
                <a:cs typeface="Arial"/>
              </a:rPr>
              <a:t>TEXTUAL EVIDENCE </a:t>
            </a:r>
            <a:r>
              <a:rPr lang="de-DE" sz="1400" kern="0" dirty="0" smtClean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is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given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by</a:t>
            </a:r>
            <a:r>
              <a:rPr lang="de-DE" sz="1400" kern="0" dirty="0" smtClean="0">
                <a:cs typeface="Arial"/>
              </a:rPr>
              <a:t> GOLDEN PEAR </a:t>
            </a:r>
            <a:r>
              <a:rPr lang="de-DE" sz="1400" kern="0" dirty="0" err="1" smtClean="0">
                <a:cs typeface="Arial"/>
              </a:rPr>
              <a:t>font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capitalized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or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 err="1" smtClean="0">
                <a:cs typeface="Arial"/>
              </a:rPr>
              <a:t>by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>
                <a:cs typeface="Arial"/>
              </a:rPr>
              <a:t>WHITE </a:t>
            </a:r>
            <a:r>
              <a:rPr lang="de-DE" sz="1400" kern="0" dirty="0" err="1">
                <a:cs typeface="Arial"/>
              </a:rPr>
              <a:t>font</a:t>
            </a:r>
            <a:r>
              <a:rPr lang="de-DE" sz="1400" kern="0" dirty="0">
                <a:cs typeface="Arial"/>
              </a:rPr>
              <a:t> ARIAL BLACK</a:t>
            </a:r>
            <a:r>
              <a:rPr lang="de-DE" sz="1400" kern="0" dirty="0" smtClean="0">
                <a:cs typeface="Arial"/>
              </a:rPr>
              <a:t>.</a:t>
            </a:r>
            <a:endParaRPr lang="de-DE" sz="1400" kern="0" dirty="0">
              <a:cs typeface="Arial"/>
            </a:endParaRPr>
          </a:p>
          <a:p>
            <a:pPr>
              <a:buClr>
                <a:schemeClr val="tx2"/>
              </a:buClr>
              <a:buSzPct val="130000"/>
            </a:pPr>
            <a:r>
              <a:rPr lang="de-DE" sz="1400" kern="0" dirty="0" smtClean="0">
                <a:solidFill>
                  <a:schemeClr val="tx2"/>
                </a:solidFill>
                <a:cs typeface="Arial"/>
              </a:rPr>
              <a:t>BULLETS</a:t>
            </a:r>
            <a:r>
              <a:rPr lang="de-DE" sz="1400" kern="0" dirty="0" smtClean="0">
                <a:solidFill>
                  <a:sysClr val="window" lastClr="FFFFFF"/>
                </a:solidFill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are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squared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and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use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smtClean="0">
                <a:cs typeface="Arial"/>
              </a:rPr>
              <a:t>GOLDEN PEAR </a:t>
            </a:r>
            <a:r>
              <a:rPr lang="de-DE" sz="1400" kern="0" dirty="0" err="1" smtClean="0">
                <a:cs typeface="Arial"/>
              </a:rPr>
              <a:t>at</a:t>
            </a:r>
            <a:r>
              <a:rPr lang="de-DE" sz="1400" kern="0" dirty="0" smtClean="0">
                <a:cs typeface="Arial"/>
              </a:rPr>
              <a:t> </a:t>
            </a:r>
            <a:r>
              <a:rPr lang="de-DE" sz="1400" kern="0" dirty="0">
                <a:cs typeface="Arial"/>
              </a:rPr>
              <a:t>130% </a:t>
            </a:r>
            <a:r>
              <a:rPr lang="de-DE" sz="1400" kern="0" dirty="0" err="1">
                <a:cs typeface="Arial"/>
              </a:rPr>
              <a:t>of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text</a:t>
            </a:r>
            <a:r>
              <a:rPr lang="de-DE" sz="1400" kern="0" dirty="0">
                <a:cs typeface="Arial"/>
              </a:rPr>
              <a:t> </a:t>
            </a:r>
            <a:r>
              <a:rPr lang="de-DE" sz="1400" kern="0" dirty="0" err="1">
                <a:cs typeface="Arial"/>
              </a:rPr>
              <a:t>size</a:t>
            </a:r>
            <a:r>
              <a:rPr lang="de-DE" sz="1400" kern="0" dirty="0">
                <a:cs typeface="Arial"/>
              </a:rPr>
              <a:t>.</a:t>
            </a:r>
            <a:endParaRPr lang="it-IT" sz="1400" dirty="0"/>
          </a:p>
          <a:p>
            <a:endParaRPr lang="it-IT" sz="1400" kern="0" dirty="0">
              <a:solidFill>
                <a:sysClr val="window" lastClr="FFFFFF"/>
              </a:solidFill>
              <a:cs typeface="Arial"/>
            </a:endParaRPr>
          </a:p>
          <a:p>
            <a:endParaRPr lang="it-IT" sz="1400" dirty="0"/>
          </a:p>
        </p:txBody>
      </p:sp>
    </p:spTree>
    <p:extLst>
      <p:ext uri="{BB962C8B-B14F-4D97-AF65-F5344CB8AC3E}">
        <p14:creationId xmlns:p14="http://schemas.microsoft.com/office/powerpoint/2010/main" val="4168004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7" name="Immagine 16" descr="Reply SpA - RUNNING MAN_White_RGB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203" y="2057708"/>
            <a:ext cx="1167594" cy="116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43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243321" y="1437651"/>
            <a:ext cx="3141689" cy="2509399"/>
          </a:xfrm>
        </p:spPr>
        <p:txBody>
          <a:bodyPr/>
          <a:lstStyle/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Chi</a:t>
            </a:r>
            <a:r>
              <a:rPr lang="it-IT" dirty="0" smtClean="0"/>
              <a:t>: Developers, Testers, Product Owner, QAs</a:t>
            </a:r>
          </a:p>
          <a:p>
            <a:endParaRPr lang="it-IT" dirty="0"/>
          </a:p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Scopo</a:t>
            </a:r>
            <a:r>
              <a:rPr lang="it-IT" dirty="0" smtClean="0"/>
              <a:t>: implementare le features richieste del cliente rapidamente</a:t>
            </a:r>
          </a:p>
          <a:p>
            <a:endParaRPr lang="it-IT" dirty="0" smtClean="0"/>
          </a:p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Valutazione</a:t>
            </a:r>
            <a:r>
              <a:rPr lang="it-IT" dirty="0" smtClean="0"/>
              <a:t>: # features funzionati / tempo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91736" y="1437651"/>
            <a:ext cx="3315522" cy="2509399"/>
          </a:xfrm>
        </p:spPr>
        <p:txBody>
          <a:bodyPr/>
          <a:lstStyle/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Chi</a:t>
            </a:r>
            <a:r>
              <a:rPr lang="it-IT" dirty="0" smtClean="0"/>
              <a:t>: System Engineer, System Admin, DB Admin, Security</a:t>
            </a:r>
          </a:p>
          <a:p>
            <a:endParaRPr lang="it-IT" dirty="0"/>
          </a:p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Scopo</a:t>
            </a:r>
            <a:r>
              <a:rPr lang="it-IT" dirty="0" smtClean="0"/>
              <a:t>: rilasciare il prodotto e assicurarsi che il sistema funzioni in modo sicuro ed efficente</a:t>
            </a:r>
          </a:p>
          <a:p>
            <a:endParaRPr lang="it-IT" dirty="0"/>
          </a:p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Valutazione</a:t>
            </a:r>
            <a:r>
              <a:rPr lang="it-IT" dirty="0" smtClean="0"/>
              <a:t>: stato del sistema, soddisfazione del cliente</a:t>
            </a:r>
            <a:endParaRPr lang="it-IT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 &amp; ops</a:t>
            </a:r>
            <a:endParaRPr lang="it-IT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it-IT" dirty="0" smtClean="0"/>
              <a:t>Figure in conflitto</a:t>
            </a:r>
            <a:endParaRPr lang="it-IT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51" y="1437651"/>
            <a:ext cx="1029842" cy="205968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071" y="1437651"/>
            <a:ext cx="1011500" cy="203916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385010" y="1203850"/>
            <a:ext cx="68578" cy="3749698"/>
          </a:xfrm>
          <a:prstGeom prst="rect">
            <a:avLst/>
          </a:prstGeom>
          <a:solidFill>
            <a:srgbClr val="EF87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4756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 &amp; OPS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Figure in conflitto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2670837" y="1594892"/>
            <a:ext cx="5869912" cy="3190032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/>
              <a:t>Creare un unico team </a:t>
            </a:r>
            <a:r>
              <a:rPr lang="it-IT" b="1" dirty="0" smtClean="0"/>
              <a:t>multifunzionale, </a:t>
            </a:r>
            <a:r>
              <a:rPr lang="it-IT" dirty="0" smtClean="0"/>
              <a:t>che si prenda cura del prodotto durante tutto il suo ciclo di vita.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 smtClean="0"/>
              <a:t>Scopo e metodi di valutazione Unificati.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 smtClean="0"/>
              <a:t>Il DevOps abbatte le bariere tra le persone, Developer, Data Scientist, System Engineers, Security, Testers, QAs e Product Owner, collaborano per il bene del prodotto.</a:t>
            </a:r>
            <a:endParaRPr lang="it-IT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852" y="1377804"/>
            <a:ext cx="2018043" cy="319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907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3000" dirty="0" smtClean="0"/>
              <a:t>«You build it, you run it»</a:t>
            </a:r>
            <a:endParaRPr lang="it-IT" sz="3000" dirty="0"/>
          </a:p>
        </p:txBody>
      </p:sp>
    </p:spTree>
    <p:extLst>
      <p:ext uri="{BB962C8B-B14F-4D97-AF65-F5344CB8AC3E}">
        <p14:creationId xmlns:p14="http://schemas.microsoft.com/office/powerpoint/2010/main" val="4017740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DEVOPS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Cultura + tools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727128"/>
          </a:xfrm>
        </p:spPr>
        <p:txBody>
          <a:bodyPr/>
          <a:lstStyle/>
          <a:p>
            <a:pPr marL="0" indent="0" algn="ctr">
              <a:buNone/>
            </a:pPr>
            <a:r>
              <a:rPr lang="it-IT" dirty="0" smtClean="0"/>
              <a:t>DevOps = 7 Best Practices + Tools di supporto unificati</a:t>
            </a:r>
            <a:endParaRPr lang="it-IT" dirty="0"/>
          </a:p>
          <a:p>
            <a:pPr marL="0" indent="0">
              <a:buNone/>
            </a:pPr>
            <a:endParaRPr lang="it-IT" b="1" cap="all" dirty="0" smtClean="0">
              <a:solidFill>
                <a:schemeClr val="tx2"/>
              </a:solidFill>
              <a:latin typeface="Arial"/>
              <a:cs typeface="Arial"/>
            </a:endParaRPr>
          </a:p>
          <a:p>
            <a:pPr marL="0" indent="0">
              <a:buNone/>
            </a:pPr>
            <a:r>
              <a:rPr lang="it-IT" b="1" cap="all" dirty="0" smtClean="0">
                <a:solidFill>
                  <a:schemeClr val="tx2"/>
                </a:solidFill>
                <a:latin typeface="Arial"/>
                <a:cs typeface="Arial"/>
              </a:rPr>
              <a:t>pratiche</a:t>
            </a:r>
            <a:r>
              <a:rPr lang="it-IT" dirty="0" smtClean="0"/>
              <a:t> =	Cambiamento Culturale, verso la Trasparenza e la 			Collaborazione nel team.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Tools</a:t>
            </a:r>
            <a:r>
              <a:rPr lang="it-IT" dirty="0" smtClean="0"/>
              <a:t> = 	Guida al cambimento, unificando Strumenti e 			Responsabilità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84949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7 Best Practices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3"/>
            <a:ext cx="3941529" cy="2917902"/>
          </a:xfrm>
        </p:spPr>
        <p:txBody>
          <a:bodyPr/>
          <a:lstStyle/>
          <a:p>
            <a:r>
              <a:rPr lang="it-IT" dirty="0"/>
              <a:t>Continuous Management</a:t>
            </a:r>
          </a:p>
          <a:p>
            <a:r>
              <a:rPr lang="it-IT" dirty="0"/>
              <a:t>Infrastructure As a Code</a:t>
            </a:r>
          </a:p>
          <a:p>
            <a:r>
              <a:rPr lang="it-IT" dirty="0" smtClean="0"/>
              <a:t>Continuous Integration</a:t>
            </a:r>
          </a:p>
          <a:p>
            <a:r>
              <a:rPr lang="it-IT" dirty="0" smtClean="0"/>
              <a:t>Continuous Testing</a:t>
            </a:r>
          </a:p>
          <a:p>
            <a:r>
              <a:rPr lang="it-IT" dirty="0" smtClean="0"/>
              <a:t>Continuous Delivery</a:t>
            </a:r>
          </a:p>
          <a:p>
            <a:r>
              <a:rPr lang="it-IT" dirty="0" smtClean="0"/>
              <a:t>Continuous Deployment</a:t>
            </a:r>
          </a:p>
          <a:p>
            <a:r>
              <a:rPr lang="it-IT" dirty="0" smtClean="0"/>
              <a:t>Continuous Management</a:t>
            </a:r>
            <a:endParaRPr lang="it-IT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4301375" y="1498048"/>
            <a:ext cx="342078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643453" y="1498048"/>
            <a:ext cx="0" cy="3111592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302284" y="4609640"/>
            <a:ext cx="342078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ight Arrow 25"/>
          <p:cNvSpPr/>
          <p:nvPr/>
        </p:nvSpPr>
        <p:spPr>
          <a:xfrm>
            <a:off x="4885946" y="2846335"/>
            <a:ext cx="988580" cy="401283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TextBox 26"/>
          <p:cNvSpPr txBox="1"/>
          <p:nvPr/>
        </p:nvSpPr>
        <p:spPr>
          <a:xfrm>
            <a:off x="5874526" y="2862311"/>
            <a:ext cx="3032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CONTINUOUS LEARNING</a:t>
            </a:r>
          </a:p>
        </p:txBody>
      </p:sp>
    </p:spTree>
    <p:extLst>
      <p:ext uri="{BB962C8B-B14F-4D97-AF65-F5344CB8AC3E}">
        <p14:creationId xmlns:p14="http://schemas.microsoft.com/office/powerpoint/2010/main" val="1181811346"/>
      </p:ext>
    </p:extLst>
  </p:cSld>
  <p:clrMapOvr>
    <a:masterClrMapping/>
  </p:clrMapOvr>
</p:sld>
</file>

<file path=ppt/theme/theme1.xml><?xml version="1.0" encoding="utf-8"?>
<a:theme xmlns:a="http://schemas.openxmlformats.org/drawingml/2006/main" name="Reply">
  <a:themeElements>
    <a:clrScheme name="Impostazioni personalizzate 144">
      <a:dk1>
        <a:srgbClr val="000000"/>
      </a:dk1>
      <a:lt1>
        <a:sysClr val="window" lastClr="FFFFFF"/>
      </a:lt1>
      <a:dk2>
        <a:srgbClr val="053238"/>
      </a:dk2>
      <a:lt2>
        <a:srgbClr val="81CD03"/>
      </a:lt2>
      <a:accent1>
        <a:srgbClr val="D1E420"/>
      </a:accent1>
      <a:accent2>
        <a:srgbClr val="81CD03"/>
      </a:accent2>
      <a:accent3>
        <a:srgbClr val="23B140"/>
      </a:accent3>
      <a:accent4>
        <a:srgbClr val="940758"/>
      </a:accent4>
      <a:accent5>
        <a:srgbClr val="FA51A3"/>
      </a:accent5>
      <a:accent6>
        <a:srgbClr val="42BCFC"/>
      </a:accent6>
      <a:hlink>
        <a:srgbClr val="FFFE50"/>
      </a:hlink>
      <a:folHlink>
        <a:srgbClr val="FFDB04"/>
      </a:folHlink>
    </a:clrScheme>
    <a:fontScheme name="Office classico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FFFFFF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097ED64C-1469-4E9B-A6EE-E169F18D7DB3}" vid="{B73C506B-0DF6-4CFA-9B1D-8AAF7C79760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 Reply PRESENTATION BLACK 16.9</Template>
  <TotalTime>187</TotalTime>
  <Words>1322</Words>
  <Application>Microsoft Office PowerPoint</Application>
  <PresentationFormat>On-screen Show (16:9)</PresentationFormat>
  <Paragraphs>255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Arial Black</vt:lpstr>
      <vt:lpstr>Calibri</vt:lpstr>
      <vt:lpstr>Wingdings</vt:lpstr>
      <vt:lpstr>Reply</vt:lpstr>
      <vt:lpstr>DEVOPS</vt:lpstr>
      <vt:lpstr>AGENDA</vt:lpstr>
      <vt:lpstr>INTRODUZIONE</vt:lpstr>
      <vt:lpstr>devops</vt:lpstr>
      <vt:lpstr>Dev &amp; ops</vt:lpstr>
      <vt:lpstr>DEV &amp; OPS</vt:lpstr>
      <vt:lpstr>«You build it, you run it»</vt:lpstr>
      <vt:lpstr>DEVOPS</vt:lpstr>
      <vt:lpstr>7 Best Practices</vt:lpstr>
      <vt:lpstr>7 Best Practices</vt:lpstr>
      <vt:lpstr>CONfiguration management</vt:lpstr>
      <vt:lpstr>Statement  chart for important points</vt:lpstr>
      <vt:lpstr>This is a statement CHART</vt:lpstr>
      <vt:lpstr>THIS IS A statement CHART</vt:lpstr>
      <vt:lpstr>THIS IS A  STATEMENT  CHART (2)</vt:lpstr>
      <vt:lpstr>TEXT SAMPLES</vt:lpstr>
      <vt:lpstr>HEADLINE WITH HIGHLIGHT</vt:lpstr>
      <vt:lpstr>TEMPLATE WITH SINGLE COLUMN </vt:lpstr>
      <vt:lpstr>TEMPLATE WITH DOUBLE COLUMN</vt:lpstr>
      <vt:lpstr>image usage</vt:lpstr>
      <vt:lpstr>TEMPLATE WITH SINGLE IMAGE</vt:lpstr>
      <vt:lpstr>TEMPLATE WITH SINGLE IMAGE</vt:lpstr>
      <vt:lpstr>TEMPLATE WITH INSERT IMAGE</vt:lpstr>
      <vt:lpstr>TEMPLATE WITH INSERT GRADIENT</vt:lpstr>
      <vt:lpstr>Chart style</vt:lpstr>
      <vt:lpstr>TEMPLATE FOR chart</vt:lpstr>
      <vt:lpstr>TEMPLATE FOR chart</vt:lpstr>
      <vt:lpstr>TEMPLATE FOR chart</vt:lpstr>
      <vt:lpstr>TEMPLATE FOR chart</vt:lpstr>
      <vt:lpstr>TEMPLATE FOR trend</vt:lpstr>
      <vt:lpstr>TEMPLATE FOR TREND</vt:lpstr>
      <vt:lpstr>TEMPLATE FOR trend</vt:lpstr>
      <vt:lpstr>TEMPLATE FOR pie chart</vt:lpstr>
      <vt:lpstr>TEMPLATE FOR pie chart</vt:lpstr>
      <vt:lpstr>tables &amp; organigrams</vt:lpstr>
      <vt:lpstr>Table EXAMPLE 1</vt:lpstr>
      <vt:lpstr>Table EXAMPLE 2</vt:lpstr>
      <vt:lpstr>ORGANIGRAM EXAMPLE</vt:lpstr>
      <vt:lpstr>Thank you</vt:lpstr>
      <vt:lpstr>THIS IS THE MAIN GRADIENT COVER</vt:lpstr>
      <vt:lpstr>COLOUR PALETTE</vt:lpstr>
      <vt:lpstr>TEXT STYLES</vt:lpstr>
      <vt:lpstr>PowerPoint Presentation</vt:lpstr>
    </vt:vector>
  </TitlesOfParts>
  <Manager/>
  <Company>Reply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</dc:title>
  <dc:subject/>
  <dc:creator>Pasquali Dario</dc:creator>
  <cp:keywords/>
  <dc:description/>
  <cp:lastModifiedBy>Pasquali Dario</cp:lastModifiedBy>
  <cp:revision>26</cp:revision>
  <dcterms:created xsi:type="dcterms:W3CDTF">2018-02-15T11:11:02Z</dcterms:created>
  <dcterms:modified xsi:type="dcterms:W3CDTF">2018-02-20T08:54:30Z</dcterms:modified>
  <cp:category/>
</cp:coreProperties>
</file>